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0"/>
  </p:notesMasterIdLst>
  <p:sldIdLst>
    <p:sldId id="836" r:id="rId2"/>
    <p:sldId id="961" r:id="rId3"/>
    <p:sldId id="1052" r:id="rId4"/>
    <p:sldId id="1053" r:id="rId5"/>
    <p:sldId id="1054" r:id="rId6"/>
    <p:sldId id="315" r:id="rId7"/>
    <p:sldId id="305" r:id="rId8"/>
    <p:sldId id="1042" r:id="rId9"/>
    <p:sldId id="304" r:id="rId10"/>
    <p:sldId id="314" r:id="rId11"/>
    <p:sldId id="302" r:id="rId12"/>
    <p:sldId id="1047" r:id="rId13"/>
    <p:sldId id="1048" r:id="rId14"/>
    <p:sldId id="1049" r:id="rId15"/>
    <p:sldId id="1056" r:id="rId16"/>
    <p:sldId id="1051" r:id="rId17"/>
    <p:sldId id="1055" r:id="rId18"/>
    <p:sldId id="1033" r:id="rId19"/>
  </p:sldIdLst>
  <p:sldSz cx="9144000" cy="5143500" type="screen16x9"/>
  <p:notesSz cx="6858000" cy="9144000"/>
  <p:custDataLst>
    <p:tags r:id="rId2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565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9765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6965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58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77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60C30"/>
    <a:srgbClr val="242E63"/>
    <a:srgbClr val="535C7C"/>
    <a:srgbClr val="8A8E97"/>
    <a:srgbClr val="5FC444"/>
    <a:srgbClr val="74D755"/>
    <a:srgbClr val="2C9AB1"/>
    <a:srgbClr val="0075BF"/>
    <a:srgbClr val="034EA2"/>
    <a:srgbClr val="0087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152" autoAdjust="0"/>
    <p:restoredTop sz="94993" autoAdjust="0"/>
  </p:normalViewPr>
  <p:slideViewPr>
    <p:cSldViewPr>
      <p:cViewPr>
        <p:scale>
          <a:sx n="75" d="100"/>
          <a:sy n="75" d="100"/>
        </p:scale>
        <p:origin x="2124" y="1016"/>
      </p:cViewPr>
      <p:guideLst>
        <p:guide orient="horz" pos="1558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86" d="100"/>
        <a:sy n="186" d="100"/>
      </p:scale>
      <p:origin x="0" y="0"/>
    </p:cViewPr>
  </p:sorterViewPr>
  <p:notesViewPr>
    <p:cSldViewPr>
      <p:cViewPr varScale="1">
        <p:scale>
          <a:sx n="65" d="100"/>
          <a:sy n="65" d="100"/>
        </p:scale>
        <p:origin x="-3360" y="-96"/>
      </p:cViewPr>
      <p:guideLst>
        <p:guide orient="horz" pos="277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ags" Target="tags/tag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1BB15B3-8817-4AB3-BA13-C5D6DCE907E3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94695D23-5309-4CBA-89AD-4EE118DBDC76}">
      <dgm:prSet phldrT="[文本]" custT="1"/>
      <dgm:spPr/>
      <dgm:t>
        <a:bodyPr/>
        <a:lstStyle/>
        <a:p>
          <a:r>
            <a:rPr lang="en-US" altLang="zh-CN" sz="1400" b="1" dirty="0">
              <a:solidFill>
                <a:schemeClr val="bg1"/>
              </a:solidFill>
              <a:effectLst/>
              <a:latin typeface="+mn-ea"/>
              <a:cs typeface="宋体" panose="02010600030101010101" pitchFamily="2" charset="-122"/>
            </a:rPr>
            <a:t>500ms</a:t>
          </a:r>
          <a:r>
            <a:rPr lang="zh-CN" altLang="zh-CN" sz="1400" dirty="0">
              <a:solidFill>
                <a:schemeClr val="bg1"/>
              </a:solidFill>
              <a:effectLst/>
              <a:latin typeface="+mn-ea"/>
              <a:cs typeface="宋体" panose="02010600030101010101" pitchFamily="2" charset="-122"/>
            </a:rPr>
            <a:t>延迟</a:t>
          </a:r>
          <a:endParaRPr lang="zh-CN" altLang="en-US" sz="1400" dirty="0">
            <a:solidFill>
              <a:schemeClr val="bg1"/>
            </a:solidFill>
          </a:endParaRPr>
        </a:p>
      </dgm:t>
    </dgm:pt>
    <dgm:pt modelId="{1B72318E-D1E8-46A1-B365-7D9FA8BA76E6}" type="parTrans" cxnId="{2F63E596-FD01-41AF-9F90-94A131AF7D9D}">
      <dgm:prSet/>
      <dgm:spPr/>
      <dgm:t>
        <a:bodyPr/>
        <a:lstStyle/>
        <a:p>
          <a:endParaRPr lang="zh-CN" altLang="en-US"/>
        </a:p>
      </dgm:t>
    </dgm:pt>
    <dgm:pt modelId="{1C9AFD85-E403-45D5-BC7F-D86F9EE96388}" type="sibTrans" cxnId="{2F63E596-FD01-41AF-9F90-94A131AF7D9D}">
      <dgm:prSet/>
      <dgm:spPr/>
      <dgm:t>
        <a:bodyPr/>
        <a:lstStyle/>
        <a:p>
          <a:endParaRPr lang="zh-CN" altLang="en-US"/>
        </a:p>
      </dgm:t>
    </dgm:pt>
    <dgm:pt modelId="{37C7AB47-4247-469D-BD76-D498FECF6B3B}">
      <dgm:prSet phldrT="[文本]" custT="1"/>
      <dgm:spPr/>
      <dgm:t>
        <a:bodyPr/>
        <a:lstStyle/>
        <a:p>
          <a:r>
            <a:rPr lang="en-US" altLang="zh-CN" sz="1400" b="1" dirty="0">
              <a:solidFill>
                <a:schemeClr val="bg1"/>
              </a:solidFill>
              <a:effectLst/>
              <a:latin typeface="+mn-ea"/>
              <a:cs typeface="宋体" panose="02010600030101010101" pitchFamily="2" charset="-122"/>
            </a:rPr>
            <a:t>Google</a:t>
          </a:r>
          <a:r>
            <a:rPr lang="zh-CN" altLang="en-US" sz="1400" b="1" dirty="0">
              <a:solidFill>
                <a:schemeClr val="bg1"/>
              </a:solidFill>
              <a:effectLst/>
              <a:latin typeface="+mn-ea"/>
              <a:cs typeface="宋体" panose="02010600030101010101" pitchFamily="2" charset="-122"/>
            </a:rPr>
            <a:t>流量损失</a:t>
          </a:r>
          <a:r>
            <a:rPr lang="en-US" altLang="zh-CN" sz="1400" b="1" dirty="0">
              <a:solidFill>
                <a:schemeClr val="bg1"/>
              </a:solidFill>
              <a:effectLst/>
              <a:latin typeface="+mn-ea"/>
              <a:cs typeface="宋体" panose="02010600030101010101" pitchFamily="2" charset="-122"/>
            </a:rPr>
            <a:t>20</a:t>
          </a:r>
          <a:r>
            <a:rPr lang="zh-CN" altLang="zh-CN" sz="1400" b="1" dirty="0">
              <a:solidFill>
                <a:schemeClr val="bg1"/>
              </a:solidFill>
              <a:effectLst/>
              <a:latin typeface="+mn-ea"/>
              <a:cs typeface="宋体" panose="02010600030101010101" pitchFamily="2" charset="-122"/>
            </a:rPr>
            <a:t>％</a:t>
          </a:r>
          <a:endParaRPr lang="zh-CN" altLang="en-US" sz="1400" dirty="0">
            <a:solidFill>
              <a:schemeClr val="bg1"/>
            </a:solidFill>
          </a:endParaRPr>
        </a:p>
      </dgm:t>
    </dgm:pt>
    <dgm:pt modelId="{1A5AFB18-B6C7-4DC2-A2E1-72798A8AB6B3}" type="parTrans" cxnId="{6BB5F0EC-BCB9-4FB9-A8EE-5985D77DBBF4}">
      <dgm:prSet/>
      <dgm:spPr/>
      <dgm:t>
        <a:bodyPr/>
        <a:lstStyle/>
        <a:p>
          <a:endParaRPr lang="zh-CN" altLang="en-US"/>
        </a:p>
      </dgm:t>
    </dgm:pt>
    <dgm:pt modelId="{28F6D446-E209-440C-A497-55CAE957C79A}" type="sibTrans" cxnId="{6BB5F0EC-BCB9-4FB9-A8EE-5985D77DBBF4}">
      <dgm:prSet/>
      <dgm:spPr/>
      <dgm:t>
        <a:bodyPr/>
        <a:lstStyle/>
        <a:p>
          <a:endParaRPr lang="zh-CN" altLang="en-US"/>
        </a:p>
      </dgm:t>
    </dgm:pt>
    <dgm:pt modelId="{4955CD39-6FD0-4781-B3B2-C62BF600AC58}" type="pres">
      <dgm:prSet presAssocID="{D1BB15B3-8817-4AB3-BA13-C5D6DCE907E3}" presName="Name0" presStyleCnt="0">
        <dgm:presLayoutVars>
          <dgm:dir/>
          <dgm:resizeHandles val="exact"/>
        </dgm:presLayoutVars>
      </dgm:prSet>
      <dgm:spPr/>
    </dgm:pt>
    <dgm:pt modelId="{6EA51930-F1AB-42D7-B0A4-42B5138501A4}" type="pres">
      <dgm:prSet presAssocID="{94695D23-5309-4CBA-89AD-4EE118DBDC76}" presName="node" presStyleLbl="node1" presStyleIdx="0" presStyleCnt="2" custScaleX="63576" custScaleY="91703">
        <dgm:presLayoutVars>
          <dgm:bulletEnabled val="1"/>
        </dgm:presLayoutVars>
      </dgm:prSet>
      <dgm:spPr/>
    </dgm:pt>
    <dgm:pt modelId="{AFFA7054-C05D-4259-A681-AF15DD7C1F18}" type="pres">
      <dgm:prSet presAssocID="{1C9AFD85-E403-45D5-BC7F-D86F9EE96388}" presName="sibTrans" presStyleLbl="sibTrans2D1" presStyleIdx="0" presStyleCnt="1"/>
      <dgm:spPr/>
    </dgm:pt>
    <dgm:pt modelId="{19860903-9DA5-457D-8B12-E6FFDA2C815D}" type="pres">
      <dgm:prSet presAssocID="{1C9AFD85-E403-45D5-BC7F-D86F9EE96388}" presName="connectorText" presStyleLbl="sibTrans2D1" presStyleIdx="0" presStyleCnt="1"/>
      <dgm:spPr/>
    </dgm:pt>
    <dgm:pt modelId="{7A27824A-503E-4F90-BAA0-9C577B9AE221}" type="pres">
      <dgm:prSet presAssocID="{37C7AB47-4247-469D-BD76-D498FECF6B3B}" presName="node" presStyleLbl="node1" presStyleIdx="1" presStyleCnt="2">
        <dgm:presLayoutVars>
          <dgm:bulletEnabled val="1"/>
        </dgm:presLayoutVars>
      </dgm:prSet>
      <dgm:spPr/>
    </dgm:pt>
  </dgm:ptLst>
  <dgm:cxnLst>
    <dgm:cxn modelId="{40870906-810A-482D-A404-E0EE120AD561}" type="presOf" srcId="{D1BB15B3-8817-4AB3-BA13-C5D6DCE907E3}" destId="{4955CD39-6FD0-4781-B3B2-C62BF600AC58}" srcOrd="0" destOrd="0" presId="urn:microsoft.com/office/officeart/2005/8/layout/process1"/>
    <dgm:cxn modelId="{DE2C3F56-1FE7-4B68-A9D6-A2D22159CF1F}" type="presOf" srcId="{1C9AFD85-E403-45D5-BC7F-D86F9EE96388}" destId="{AFFA7054-C05D-4259-A681-AF15DD7C1F18}" srcOrd="0" destOrd="0" presId="urn:microsoft.com/office/officeart/2005/8/layout/process1"/>
    <dgm:cxn modelId="{913B415A-77A5-4A14-8F68-FF19030FB796}" type="presOf" srcId="{1C9AFD85-E403-45D5-BC7F-D86F9EE96388}" destId="{19860903-9DA5-457D-8B12-E6FFDA2C815D}" srcOrd="1" destOrd="0" presId="urn:microsoft.com/office/officeart/2005/8/layout/process1"/>
    <dgm:cxn modelId="{D8AD485A-1073-4A71-A048-9E76E9A9AC9C}" type="presOf" srcId="{37C7AB47-4247-469D-BD76-D498FECF6B3B}" destId="{7A27824A-503E-4F90-BAA0-9C577B9AE221}" srcOrd="0" destOrd="0" presId="urn:microsoft.com/office/officeart/2005/8/layout/process1"/>
    <dgm:cxn modelId="{2F63E596-FD01-41AF-9F90-94A131AF7D9D}" srcId="{D1BB15B3-8817-4AB3-BA13-C5D6DCE907E3}" destId="{94695D23-5309-4CBA-89AD-4EE118DBDC76}" srcOrd="0" destOrd="0" parTransId="{1B72318E-D1E8-46A1-B365-7D9FA8BA76E6}" sibTransId="{1C9AFD85-E403-45D5-BC7F-D86F9EE96388}"/>
    <dgm:cxn modelId="{B43113B3-4129-4A2E-A348-48908CB1F1DA}" type="presOf" srcId="{94695D23-5309-4CBA-89AD-4EE118DBDC76}" destId="{6EA51930-F1AB-42D7-B0A4-42B5138501A4}" srcOrd="0" destOrd="0" presId="urn:microsoft.com/office/officeart/2005/8/layout/process1"/>
    <dgm:cxn modelId="{6BB5F0EC-BCB9-4FB9-A8EE-5985D77DBBF4}" srcId="{D1BB15B3-8817-4AB3-BA13-C5D6DCE907E3}" destId="{37C7AB47-4247-469D-BD76-D498FECF6B3B}" srcOrd="1" destOrd="0" parTransId="{1A5AFB18-B6C7-4DC2-A2E1-72798A8AB6B3}" sibTransId="{28F6D446-E209-440C-A497-55CAE957C79A}"/>
    <dgm:cxn modelId="{2E04E814-2E38-49B0-BBB4-D745EDDE2E97}" type="presParOf" srcId="{4955CD39-6FD0-4781-B3B2-C62BF600AC58}" destId="{6EA51930-F1AB-42D7-B0A4-42B5138501A4}" srcOrd="0" destOrd="0" presId="urn:microsoft.com/office/officeart/2005/8/layout/process1"/>
    <dgm:cxn modelId="{3073C084-B521-4CA8-BCF9-E318E12DC032}" type="presParOf" srcId="{4955CD39-6FD0-4781-B3B2-C62BF600AC58}" destId="{AFFA7054-C05D-4259-A681-AF15DD7C1F18}" srcOrd="1" destOrd="0" presId="urn:microsoft.com/office/officeart/2005/8/layout/process1"/>
    <dgm:cxn modelId="{48D5F027-7CA9-4A80-AC1D-55521A908997}" type="presParOf" srcId="{AFFA7054-C05D-4259-A681-AF15DD7C1F18}" destId="{19860903-9DA5-457D-8B12-E6FFDA2C815D}" srcOrd="0" destOrd="0" presId="urn:microsoft.com/office/officeart/2005/8/layout/process1"/>
    <dgm:cxn modelId="{2560E51E-1298-4D98-8A42-29284978BB08}" type="presParOf" srcId="{4955CD39-6FD0-4781-B3B2-C62BF600AC58}" destId="{7A27824A-503E-4F90-BAA0-9C577B9AE221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1BB15B3-8817-4AB3-BA13-C5D6DCE907E3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94695D23-5309-4CBA-89AD-4EE118DBDC76}">
      <dgm:prSet phldrT="[文本]" custT="1"/>
      <dgm:spPr/>
      <dgm:t>
        <a:bodyPr/>
        <a:lstStyle/>
        <a:p>
          <a:r>
            <a:rPr lang="en-US" altLang="zh-CN" sz="1400" b="1" dirty="0">
              <a:solidFill>
                <a:schemeClr val="bg1"/>
              </a:solidFill>
              <a:effectLst/>
              <a:latin typeface="+mn-ea"/>
              <a:cs typeface="宋体" panose="02010600030101010101" pitchFamily="2" charset="-122"/>
            </a:rPr>
            <a:t>100ms</a:t>
          </a:r>
          <a:r>
            <a:rPr lang="zh-CN" altLang="zh-CN" sz="1400" dirty="0">
              <a:solidFill>
                <a:schemeClr val="bg1"/>
              </a:solidFill>
              <a:effectLst/>
              <a:latin typeface="+mn-ea"/>
              <a:cs typeface="宋体" panose="02010600030101010101" pitchFamily="2" charset="-122"/>
            </a:rPr>
            <a:t>延迟</a:t>
          </a:r>
          <a:endParaRPr lang="zh-CN" altLang="en-US" sz="1400" dirty="0">
            <a:solidFill>
              <a:schemeClr val="bg1"/>
            </a:solidFill>
          </a:endParaRPr>
        </a:p>
      </dgm:t>
    </dgm:pt>
    <dgm:pt modelId="{1B72318E-D1E8-46A1-B365-7D9FA8BA76E6}" type="parTrans" cxnId="{2F63E596-FD01-41AF-9F90-94A131AF7D9D}">
      <dgm:prSet/>
      <dgm:spPr/>
      <dgm:t>
        <a:bodyPr/>
        <a:lstStyle/>
        <a:p>
          <a:endParaRPr lang="zh-CN" altLang="en-US"/>
        </a:p>
      </dgm:t>
    </dgm:pt>
    <dgm:pt modelId="{1C9AFD85-E403-45D5-BC7F-D86F9EE96388}" type="sibTrans" cxnId="{2F63E596-FD01-41AF-9F90-94A131AF7D9D}">
      <dgm:prSet/>
      <dgm:spPr/>
      <dgm:t>
        <a:bodyPr/>
        <a:lstStyle/>
        <a:p>
          <a:endParaRPr lang="zh-CN" altLang="en-US"/>
        </a:p>
      </dgm:t>
    </dgm:pt>
    <dgm:pt modelId="{37C7AB47-4247-469D-BD76-D498FECF6B3B}">
      <dgm:prSet phldrT="[文本]" custT="1"/>
      <dgm:spPr/>
      <dgm:t>
        <a:bodyPr/>
        <a:lstStyle/>
        <a:p>
          <a:r>
            <a:rPr lang="zh-CN" altLang="en-US" sz="1400" b="1" dirty="0">
              <a:solidFill>
                <a:schemeClr val="bg1"/>
              </a:solidFill>
              <a:effectLst/>
              <a:latin typeface="+mn-ea"/>
              <a:cs typeface="宋体" panose="02010600030101010101" pitchFamily="2" charset="-122"/>
            </a:rPr>
            <a:t>亚马逊销售下降</a:t>
          </a:r>
          <a:r>
            <a:rPr lang="en-US" altLang="zh-CN" sz="1400" b="1" dirty="0">
              <a:solidFill>
                <a:schemeClr val="bg1"/>
              </a:solidFill>
              <a:effectLst/>
              <a:latin typeface="+mn-ea"/>
              <a:cs typeface="宋体" panose="02010600030101010101" pitchFamily="2" charset="-122"/>
            </a:rPr>
            <a:t>1</a:t>
          </a:r>
          <a:r>
            <a:rPr lang="zh-CN" altLang="zh-CN" sz="1400" b="1" dirty="0">
              <a:solidFill>
                <a:schemeClr val="bg1"/>
              </a:solidFill>
              <a:effectLst/>
              <a:latin typeface="+mn-ea"/>
              <a:cs typeface="宋体" panose="02010600030101010101" pitchFamily="2" charset="-122"/>
            </a:rPr>
            <a:t>％</a:t>
          </a:r>
          <a:endParaRPr lang="zh-CN" altLang="en-US" sz="1400" dirty="0">
            <a:solidFill>
              <a:schemeClr val="bg1"/>
            </a:solidFill>
          </a:endParaRPr>
        </a:p>
      </dgm:t>
    </dgm:pt>
    <dgm:pt modelId="{1A5AFB18-B6C7-4DC2-A2E1-72798A8AB6B3}" type="parTrans" cxnId="{6BB5F0EC-BCB9-4FB9-A8EE-5985D77DBBF4}">
      <dgm:prSet/>
      <dgm:spPr/>
      <dgm:t>
        <a:bodyPr/>
        <a:lstStyle/>
        <a:p>
          <a:endParaRPr lang="zh-CN" altLang="en-US"/>
        </a:p>
      </dgm:t>
    </dgm:pt>
    <dgm:pt modelId="{28F6D446-E209-440C-A497-55CAE957C79A}" type="sibTrans" cxnId="{6BB5F0EC-BCB9-4FB9-A8EE-5985D77DBBF4}">
      <dgm:prSet/>
      <dgm:spPr/>
      <dgm:t>
        <a:bodyPr/>
        <a:lstStyle/>
        <a:p>
          <a:endParaRPr lang="zh-CN" altLang="en-US"/>
        </a:p>
      </dgm:t>
    </dgm:pt>
    <dgm:pt modelId="{4955CD39-6FD0-4781-B3B2-C62BF600AC58}" type="pres">
      <dgm:prSet presAssocID="{D1BB15B3-8817-4AB3-BA13-C5D6DCE907E3}" presName="Name0" presStyleCnt="0">
        <dgm:presLayoutVars>
          <dgm:dir/>
          <dgm:resizeHandles val="exact"/>
        </dgm:presLayoutVars>
      </dgm:prSet>
      <dgm:spPr/>
    </dgm:pt>
    <dgm:pt modelId="{6EA51930-F1AB-42D7-B0A4-42B5138501A4}" type="pres">
      <dgm:prSet presAssocID="{94695D23-5309-4CBA-89AD-4EE118DBDC76}" presName="node" presStyleLbl="node1" presStyleIdx="0" presStyleCnt="2" custScaleX="63576" custScaleY="91703">
        <dgm:presLayoutVars>
          <dgm:bulletEnabled val="1"/>
        </dgm:presLayoutVars>
      </dgm:prSet>
      <dgm:spPr/>
    </dgm:pt>
    <dgm:pt modelId="{AFFA7054-C05D-4259-A681-AF15DD7C1F18}" type="pres">
      <dgm:prSet presAssocID="{1C9AFD85-E403-45D5-BC7F-D86F9EE96388}" presName="sibTrans" presStyleLbl="sibTrans2D1" presStyleIdx="0" presStyleCnt="1"/>
      <dgm:spPr/>
    </dgm:pt>
    <dgm:pt modelId="{19860903-9DA5-457D-8B12-E6FFDA2C815D}" type="pres">
      <dgm:prSet presAssocID="{1C9AFD85-E403-45D5-BC7F-D86F9EE96388}" presName="connectorText" presStyleLbl="sibTrans2D1" presStyleIdx="0" presStyleCnt="1"/>
      <dgm:spPr/>
    </dgm:pt>
    <dgm:pt modelId="{7A27824A-503E-4F90-BAA0-9C577B9AE221}" type="pres">
      <dgm:prSet presAssocID="{37C7AB47-4247-469D-BD76-D498FECF6B3B}" presName="node" presStyleLbl="node1" presStyleIdx="1" presStyleCnt="2">
        <dgm:presLayoutVars>
          <dgm:bulletEnabled val="1"/>
        </dgm:presLayoutVars>
      </dgm:prSet>
      <dgm:spPr/>
    </dgm:pt>
  </dgm:ptLst>
  <dgm:cxnLst>
    <dgm:cxn modelId="{40870906-810A-482D-A404-E0EE120AD561}" type="presOf" srcId="{D1BB15B3-8817-4AB3-BA13-C5D6DCE907E3}" destId="{4955CD39-6FD0-4781-B3B2-C62BF600AC58}" srcOrd="0" destOrd="0" presId="urn:microsoft.com/office/officeart/2005/8/layout/process1"/>
    <dgm:cxn modelId="{DE2C3F56-1FE7-4B68-A9D6-A2D22159CF1F}" type="presOf" srcId="{1C9AFD85-E403-45D5-BC7F-D86F9EE96388}" destId="{AFFA7054-C05D-4259-A681-AF15DD7C1F18}" srcOrd="0" destOrd="0" presId="urn:microsoft.com/office/officeart/2005/8/layout/process1"/>
    <dgm:cxn modelId="{913B415A-77A5-4A14-8F68-FF19030FB796}" type="presOf" srcId="{1C9AFD85-E403-45D5-BC7F-D86F9EE96388}" destId="{19860903-9DA5-457D-8B12-E6FFDA2C815D}" srcOrd="1" destOrd="0" presId="urn:microsoft.com/office/officeart/2005/8/layout/process1"/>
    <dgm:cxn modelId="{D8AD485A-1073-4A71-A048-9E76E9A9AC9C}" type="presOf" srcId="{37C7AB47-4247-469D-BD76-D498FECF6B3B}" destId="{7A27824A-503E-4F90-BAA0-9C577B9AE221}" srcOrd="0" destOrd="0" presId="urn:microsoft.com/office/officeart/2005/8/layout/process1"/>
    <dgm:cxn modelId="{2F63E596-FD01-41AF-9F90-94A131AF7D9D}" srcId="{D1BB15B3-8817-4AB3-BA13-C5D6DCE907E3}" destId="{94695D23-5309-4CBA-89AD-4EE118DBDC76}" srcOrd="0" destOrd="0" parTransId="{1B72318E-D1E8-46A1-B365-7D9FA8BA76E6}" sibTransId="{1C9AFD85-E403-45D5-BC7F-D86F9EE96388}"/>
    <dgm:cxn modelId="{B43113B3-4129-4A2E-A348-48908CB1F1DA}" type="presOf" srcId="{94695D23-5309-4CBA-89AD-4EE118DBDC76}" destId="{6EA51930-F1AB-42D7-B0A4-42B5138501A4}" srcOrd="0" destOrd="0" presId="urn:microsoft.com/office/officeart/2005/8/layout/process1"/>
    <dgm:cxn modelId="{6BB5F0EC-BCB9-4FB9-A8EE-5985D77DBBF4}" srcId="{D1BB15B3-8817-4AB3-BA13-C5D6DCE907E3}" destId="{37C7AB47-4247-469D-BD76-D498FECF6B3B}" srcOrd="1" destOrd="0" parTransId="{1A5AFB18-B6C7-4DC2-A2E1-72798A8AB6B3}" sibTransId="{28F6D446-E209-440C-A497-55CAE957C79A}"/>
    <dgm:cxn modelId="{2E04E814-2E38-49B0-BBB4-D745EDDE2E97}" type="presParOf" srcId="{4955CD39-6FD0-4781-B3B2-C62BF600AC58}" destId="{6EA51930-F1AB-42D7-B0A4-42B5138501A4}" srcOrd="0" destOrd="0" presId="urn:microsoft.com/office/officeart/2005/8/layout/process1"/>
    <dgm:cxn modelId="{3073C084-B521-4CA8-BCF9-E318E12DC032}" type="presParOf" srcId="{4955CD39-6FD0-4781-B3B2-C62BF600AC58}" destId="{AFFA7054-C05D-4259-A681-AF15DD7C1F18}" srcOrd="1" destOrd="0" presId="urn:microsoft.com/office/officeart/2005/8/layout/process1"/>
    <dgm:cxn modelId="{48D5F027-7CA9-4A80-AC1D-55521A908997}" type="presParOf" srcId="{AFFA7054-C05D-4259-A681-AF15DD7C1F18}" destId="{19860903-9DA5-457D-8B12-E6FFDA2C815D}" srcOrd="0" destOrd="0" presId="urn:microsoft.com/office/officeart/2005/8/layout/process1"/>
    <dgm:cxn modelId="{2560E51E-1298-4D98-8A42-29284978BB08}" type="presParOf" srcId="{4955CD39-6FD0-4781-B3B2-C62BF600AC58}" destId="{7A27824A-503E-4F90-BAA0-9C577B9AE221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0E36280-6891-4198-AF12-11C28C771431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8417EF2B-D2A8-49E8-99DC-0FBC31A4682C}">
      <dgm:prSet phldrT="[文本]"/>
      <dgm:spPr/>
      <dgm:t>
        <a:bodyPr/>
        <a:lstStyle/>
        <a:p>
          <a:r>
            <a:rPr lang="en-US" altLang="zh-CN" dirty="0"/>
            <a:t>1</a:t>
          </a:r>
          <a:endParaRPr lang="zh-CN" altLang="en-US" dirty="0"/>
        </a:p>
      </dgm:t>
    </dgm:pt>
    <dgm:pt modelId="{DBFA2743-F77C-4F22-8F24-A7C7C03BA24A}" type="parTrans" cxnId="{3676B89C-1368-470F-98C9-7D088CD99A45}">
      <dgm:prSet/>
      <dgm:spPr/>
      <dgm:t>
        <a:bodyPr/>
        <a:lstStyle/>
        <a:p>
          <a:endParaRPr lang="zh-CN" altLang="en-US"/>
        </a:p>
      </dgm:t>
    </dgm:pt>
    <dgm:pt modelId="{8C4F2854-A2C5-44F5-86E9-C488DCAFE342}" type="sibTrans" cxnId="{3676B89C-1368-470F-98C9-7D088CD99A45}">
      <dgm:prSet/>
      <dgm:spPr/>
      <dgm:t>
        <a:bodyPr/>
        <a:lstStyle/>
        <a:p>
          <a:endParaRPr lang="zh-CN" altLang="en-US"/>
        </a:p>
      </dgm:t>
    </dgm:pt>
    <dgm:pt modelId="{8EA13408-145F-4702-84D1-CCA2EEBF06EB}">
      <dgm:prSet phldrT="[文本]" custT="1"/>
      <dgm:spPr/>
      <dgm:t>
        <a:bodyPr/>
        <a:lstStyle/>
        <a:p>
          <a:r>
            <a:rPr lang="zh-CN" altLang="en-US" sz="1400" dirty="0"/>
            <a:t>收集数据流量</a:t>
          </a:r>
        </a:p>
      </dgm:t>
    </dgm:pt>
    <dgm:pt modelId="{1C6F181F-EDA3-4581-BD34-6841D96075D5}" type="parTrans" cxnId="{EECC7FC0-F91A-4004-84BF-B489934896CE}">
      <dgm:prSet/>
      <dgm:spPr/>
      <dgm:t>
        <a:bodyPr/>
        <a:lstStyle/>
        <a:p>
          <a:endParaRPr lang="zh-CN" altLang="en-US"/>
        </a:p>
      </dgm:t>
    </dgm:pt>
    <dgm:pt modelId="{95014801-D572-43E4-978E-8BCD7FEEA79D}" type="sibTrans" cxnId="{EECC7FC0-F91A-4004-84BF-B489934896CE}">
      <dgm:prSet/>
      <dgm:spPr/>
      <dgm:t>
        <a:bodyPr/>
        <a:lstStyle/>
        <a:p>
          <a:endParaRPr lang="zh-CN" altLang="en-US"/>
        </a:p>
      </dgm:t>
    </dgm:pt>
    <dgm:pt modelId="{DB058086-5264-4BCD-B737-8B9D23E0534F}">
      <dgm:prSet phldrT="[文本]"/>
      <dgm:spPr/>
      <dgm:t>
        <a:bodyPr/>
        <a:lstStyle/>
        <a:p>
          <a:r>
            <a:rPr lang="en-US" altLang="zh-CN" dirty="0"/>
            <a:t>2</a:t>
          </a:r>
          <a:endParaRPr lang="zh-CN" altLang="en-US" dirty="0"/>
        </a:p>
      </dgm:t>
    </dgm:pt>
    <dgm:pt modelId="{E882733C-F441-4DB9-A29E-CC234585125E}" type="parTrans" cxnId="{633F70D5-2A4C-471A-AC18-104E7D7939FB}">
      <dgm:prSet/>
      <dgm:spPr/>
      <dgm:t>
        <a:bodyPr/>
        <a:lstStyle/>
        <a:p>
          <a:endParaRPr lang="zh-CN" altLang="en-US"/>
        </a:p>
      </dgm:t>
    </dgm:pt>
    <dgm:pt modelId="{2DB06F62-2D6A-469D-832F-D3EB0DE56962}" type="sibTrans" cxnId="{633F70D5-2A4C-471A-AC18-104E7D7939FB}">
      <dgm:prSet/>
      <dgm:spPr/>
      <dgm:t>
        <a:bodyPr/>
        <a:lstStyle/>
        <a:p>
          <a:endParaRPr lang="zh-CN" altLang="en-US"/>
        </a:p>
      </dgm:t>
    </dgm:pt>
    <dgm:pt modelId="{9E66C350-406D-47B9-A29B-43C9E4E50000}">
      <dgm:prSet phldrT="[文本]" custT="1"/>
      <dgm:spPr/>
      <dgm:t>
        <a:bodyPr/>
        <a:lstStyle/>
        <a:p>
          <a:r>
            <a:rPr lang="zh-CN" altLang="en-US" sz="1400" dirty="0"/>
            <a:t>提取关键信息</a:t>
          </a:r>
        </a:p>
      </dgm:t>
    </dgm:pt>
    <dgm:pt modelId="{F6C3E892-1863-42C2-8BFB-66D573AECD3B}" type="parTrans" cxnId="{3E1C3117-CF8F-4FD3-989C-17937D8A49D9}">
      <dgm:prSet/>
      <dgm:spPr/>
      <dgm:t>
        <a:bodyPr/>
        <a:lstStyle/>
        <a:p>
          <a:endParaRPr lang="zh-CN" altLang="en-US"/>
        </a:p>
      </dgm:t>
    </dgm:pt>
    <dgm:pt modelId="{3BF9B48A-ACE5-4C70-82B5-D20429405B27}" type="sibTrans" cxnId="{3E1C3117-CF8F-4FD3-989C-17937D8A49D9}">
      <dgm:prSet/>
      <dgm:spPr/>
      <dgm:t>
        <a:bodyPr/>
        <a:lstStyle/>
        <a:p>
          <a:endParaRPr lang="zh-CN" altLang="en-US"/>
        </a:p>
      </dgm:t>
    </dgm:pt>
    <dgm:pt modelId="{250FDBBB-72A8-4CA0-B8E5-4B7259A9D446}">
      <dgm:prSet phldrT="[文本]"/>
      <dgm:spPr/>
      <dgm:t>
        <a:bodyPr/>
        <a:lstStyle/>
        <a:p>
          <a:r>
            <a:rPr lang="en-US" altLang="zh-CN" dirty="0"/>
            <a:t>3</a:t>
          </a:r>
          <a:endParaRPr lang="zh-CN" altLang="en-US" dirty="0"/>
        </a:p>
      </dgm:t>
    </dgm:pt>
    <dgm:pt modelId="{1CC463E3-5104-4C9A-AD28-7337E85A8675}" type="parTrans" cxnId="{5594C9B8-6479-4361-B25A-216F3E3CE43A}">
      <dgm:prSet/>
      <dgm:spPr/>
      <dgm:t>
        <a:bodyPr/>
        <a:lstStyle/>
        <a:p>
          <a:endParaRPr lang="zh-CN" altLang="en-US"/>
        </a:p>
      </dgm:t>
    </dgm:pt>
    <dgm:pt modelId="{5E73B64E-D270-4C82-A01D-93A791F5517D}" type="sibTrans" cxnId="{5594C9B8-6479-4361-B25A-216F3E3CE43A}">
      <dgm:prSet/>
      <dgm:spPr/>
      <dgm:t>
        <a:bodyPr/>
        <a:lstStyle/>
        <a:p>
          <a:endParaRPr lang="zh-CN" altLang="en-US"/>
        </a:p>
      </dgm:t>
    </dgm:pt>
    <dgm:pt modelId="{6FAFD1B4-6DBB-4A66-A778-AB5B349F3BEA}">
      <dgm:prSet phldrT="[文本]" custT="1"/>
      <dgm:spPr/>
      <dgm:t>
        <a:bodyPr/>
        <a:lstStyle/>
        <a:p>
          <a:r>
            <a:rPr lang="zh-CN" altLang="en-US" sz="1400" dirty="0"/>
            <a:t>传给下一模块</a:t>
          </a:r>
        </a:p>
      </dgm:t>
    </dgm:pt>
    <dgm:pt modelId="{093F36AA-190D-4580-BFA9-382303D8482B}" type="parTrans" cxnId="{7B70D81E-6C7E-418E-A5EC-40E3A4433EBE}">
      <dgm:prSet/>
      <dgm:spPr/>
      <dgm:t>
        <a:bodyPr/>
        <a:lstStyle/>
        <a:p>
          <a:endParaRPr lang="zh-CN" altLang="en-US"/>
        </a:p>
      </dgm:t>
    </dgm:pt>
    <dgm:pt modelId="{F4F90C6F-A354-42E2-B637-B596A8930A09}" type="sibTrans" cxnId="{7B70D81E-6C7E-418E-A5EC-40E3A4433EBE}">
      <dgm:prSet/>
      <dgm:spPr/>
      <dgm:t>
        <a:bodyPr/>
        <a:lstStyle/>
        <a:p>
          <a:endParaRPr lang="zh-CN" altLang="en-US"/>
        </a:p>
      </dgm:t>
    </dgm:pt>
    <dgm:pt modelId="{2DCDF471-EF82-4716-8B93-A5D3ADDC41DA}" type="pres">
      <dgm:prSet presAssocID="{D0E36280-6891-4198-AF12-11C28C771431}" presName="linearFlow" presStyleCnt="0">
        <dgm:presLayoutVars>
          <dgm:dir/>
          <dgm:animLvl val="lvl"/>
          <dgm:resizeHandles val="exact"/>
        </dgm:presLayoutVars>
      </dgm:prSet>
      <dgm:spPr/>
    </dgm:pt>
    <dgm:pt modelId="{75B108BD-7DBB-44D1-B770-F875A580430A}" type="pres">
      <dgm:prSet presAssocID="{8417EF2B-D2A8-49E8-99DC-0FBC31A4682C}" presName="composite" presStyleCnt="0"/>
      <dgm:spPr/>
    </dgm:pt>
    <dgm:pt modelId="{A5ED1F77-8F1D-4D2B-AEDA-9996A050C965}" type="pres">
      <dgm:prSet presAssocID="{8417EF2B-D2A8-49E8-99DC-0FBC31A4682C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C3B44D84-CCB9-410E-9441-F2C0F0AA2E5C}" type="pres">
      <dgm:prSet presAssocID="{8417EF2B-D2A8-49E8-99DC-0FBC31A4682C}" presName="descendantText" presStyleLbl="alignAcc1" presStyleIdx="0" presStyleCnt="3">
        <dgm:presLayoutVars>
          <dgm:bulletEnabled val="1"/>
        </dgm:presLayoutVars>
      </dgm:prSet>
      <dgm:spPr/>
    </dgm:pt>
    <dgm:pt modelId="{15088A9F-4E2A-47D4-8D3E-A5614AA77EBB}" type="pres">
      <dgm:prSet presAssocID="{8C4F2854-A2C5-44F5-86E9-C488DCAFE342}" presName="sp" presStyleCnt="0"/>
      <dgm:spPr/>
    </dgm:pt>
    <dgm:pt modelId="{8F57BF3F-0B29-4223-9293-0E63F6F57393}" type="pres">
      <dgm:prSet presAssocID="{DB058086-5264-4BCD-B737-8B9D23E0534F}" presName="composite" presStyleCnt="0"/>
      <dgm:spPr/>
    </dgm:pt>
    <dgm:pt modelId="{33FE2F3F-4D1B-435E-98B5-166984AB4235}" type="pres">
      <dgm:prSet presAssocID="{DB058086-5264-4BCD-B737-8B9D23E0534F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6EDF5B1D-3CB9-4D66-A9C5-35B960F5B179}" type="pres">
      <dgm:prSet presAssocID="{DB058086-5264-4BCD-B737-8B9D23E0534F}" presName="descendantText" presStyleLbl="alignAcc1" presStyleIdx="1" presStyleCnt="3">
        <dgm:presLayoutVars>
          <dgm:bulletEnabled val="1"/>
        </dgm:presLayoutVars>
      </dgm:prSet>
      <dgm:spPr/>
    </dgm:pt>
    <dgm:pt modelId="{397F3F23-B987-46F5-8667-98E21E27A4D1}" type="pres">
      <dgm:prSet presAssocID="{2DB06F62-2D6A-469D-832F-D3EB0DE56962}" presName="sp" presStyleCnt="0"/>
      <dgm:spPr/>
    </dgm:pt>
    <dgm:pt modelId="{178F9B72-3819-4BE8-8CAE-79CDAEFE6A1A}" type="pres">
      <dgm:prSet presAssocID="{250FDBBB-72A8-4CA0-B8E5-4B7259A9D446}" presName="composite" presStyleCnt="0"/>
      <dgm:spPr/>
    </dgm:pt>
    <dgm:pt modelId="{EE100E60-EEEA-4120-9020-314A6D42FCA9}" type="pres">
      <dgm:prSet presAssocID="{250FDBBB-72A8-4CA0-B8E5-4B7259A9D446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ACDF8233-0BDD-4BFB-98BB-5ADAABF4FC4D}" type="pres">
      <dgm:prSet presAssocID="{250FDBBB-72A8-4CA0-B8E5-4B7259A9D446}" presName="descendantText" presStyleLbl="alignAcc1" presStyleIdx="2" presStyleCnt="3">
        <dgm:presLayoutVars>
          <dgm:bulletEnabled val="1"/>
        </dgm:presLayoutVars>
      </dgm:prSet>
      <dgm:spPr/>
    </dgm:pt>
  </dgm:ptLst>
  <dgm:cxnLst>
    <dgm:cxn modelId="{AB228B13-0FDF-4E64-BA60-BB8F6844E383}" type="presOf" srcId="{250FDBBB-72A8-4CA0-B8E5-4B7259A9D446}" destId="{EE100E60-EEEA-4120-9020-314A6D42FCA9}" srcOrd="0" destOrd="0" presId="urn:microsoft.com/office/officeart/2005/8/layout/chevron2"/>
    <dgm:cxn modelId="{3E1C3117-CF8F-4FD3-989C-17937D8A49D9}" srcId="{DB058086-5264-4BCD-B737-8B9D23E0534F}" destId="{9E66C350-406D-47B9-A29B-43C9E4E50000}" srcOrd="0" destOrd="0" parTransId="{F6C3E892-1863-42C2-8BFB-66D573AECD3B}" sibTransId="{3BF9B48A-ACE5-4C70-82B5-D20429405B27}"/>
    <dgm:cxn modelId="{7B70D81E-6C7E-418E-A5EC-40E3A4433EBE}" srcId="{250FDBBB-72A8-4CA0-B8E5-4B7259A9D446}" destId="{6FAFD1B4-6DBB-4A66-A778-AB5B349F3BEA}" srcOrd="0" destOrd="0" parTransId="{093F36AA-190D-4580-BFA9-382303D8482B}" sibTransId="{F4F90C6F-A354-42E2-B637-B596A8930A09}"/>
    <dgm:cxn modelId="{D574372F-6CD6-4BC7-AFF8-875F3896FEC5}" type="presOf" srcId="{D0E36280-6891-4198-AF12-11C28C771431}" destId="{2DCDF471-EF82-4716-8B93-A5D3ADDC41DA}" srcOrd="0" destOrd="0" presId="urn:microsoft.com/office/officeart/2005/8/layout/chevron2"/>
    <dgm:cxn modelId="{6C681190-3A1B-45CC-B1F2-D9BEABA19D64}" type="presOf" srcId="{9E66C350-406D-47B9-A29B-43C9E4E50000}" destId="{6EDF5B1D-3CB9-4D66-A9C5-35B960F5B179}" srcOrd="0" destOrd="0" presId="urn:microsoft.com/office/officeart/2005/8/layout/chevron2"/>
    <dgm:cxn modelId="{3676B89C-1368-470F-98C9-7D088CD99A45}" srcId="{D0E36280-6891-4198-AF12-11C28C771431}" destId="{8417EF2B-D2A8-49E8-99DC-0FBC31A4682C}" srcOrd="0" destOrd="0" parTransId="{DBFA2743-F77C-4F22-8F24-A7C7C03BA24A}" sibTransId="{8C4F2854-A2C5-44F5-86E9-C488DCAFE342}"/>
    <dgm:cxn modelId="{BC2D06A6-A674-4AD4-931E-1C8CA95C4DA5}" type="presOf" srcId="{8EA13408-145F-4702-84D1-CCA2EEBF06EB}" destId="{C3B44D84-CCB9-410E-9441-F2C0F0AA2E5C}" srcOrd="0" destOrd="0" presId="urn:microsoft.com/office/officeart/2005/8/layout/chevron2"/>
    <dgm:cxn modelId="{A878B1B3-B666-43A3-8D93-E1A47FE65EDA}" type="presOf" srcId="{DB058086-5264-4BCD-B737-8B9D23E0534F}" destId="{33FE2F3F-4D1B-435E-98B5-166984AB4235}" srcOrd="0" destOrd="0" presId="urn:microsoft.com/office/officeart/2005/8/layout/chevron2"/>
    <dgm:cxn modelId="{335AB2B6-EB95-4F9C-BFAE-EAACBDBCEECC}" type="presOf" srcId="{6FAFD1B4-6DBB-4A66-A778-AB5B349F3BEA}" destId="{ACDF8233-0BDD-4BFB-98BB-5ADAABF4FC4D}" srcOrd="0" destOrd="0" presId="urn:microsoft.com/office/officeart/2005/8/layout/chevron2"/>
    <dgm:cxn modelId="{5594C9B8-6479-4361-B25A-216F3E3CE43A}" srcId="{D0E36280-6891-4198-AF12-11C28C771431}" destId="{250FDBBB-72A8-4CA0-B8E5-4B7259A9D446}" srcOrd="2" destOrd="0" parTransId="{1CC463E3-5104-4C9A-AD28-7337E85A8675}" sibTransId="{5E73B64E-D270-4C82-A01D-93A791F5517D}"/>
    <dgm:cxn modelId="{EECC7FC0-F91A-4004-84BF-B489934896CE}" srcId="{8417EF2B-D2A8-49E8-99DC-0FBC31A4682C}" destId="{8EA13408-145F-4702-84D1-CCA2EEBF06EB}" srcOrd="0" destOrd="0" parTransId="{1C6F181F-EDA3-4581-BD34-6841D96075D5}" sibTransId="{95014801-D572-43E4-978E-8BCD7FEEA79D}"/>
    <dgm:cxn modelId="{633F70D5-2A4C-471A-AC18-104E7D7939FB}" srcId="{D0E36280-6891-4198-AF12-11C28C771431}" destId="{DB058086-5264-4BCD-B737-8B9D23E0534F}" srcOrd="1" destOrd="0" parTransId="{E882733C-F441-4DB9-A29E-CC234585125E}" sibTransId="{2DB06F62-2D6A-469D-832F-D3EB0DE56962}"/>
    <dgm:cxn modelId="{A8F3A9E3-E9A6-4A2D-80DF-39629B92D7EC}" type="presOf" srcId="{8417EF2B-D2A8-49E8-99DC-0FBC31A4682C}" destId="{A5ED1F77-8F1D-4D2B-AEDA-9996A050C965}" srcOrd="0" destOrd="0" presId="urn:microsoft.com/office/officeart/2005/8/layout/chevron2"/>
    <dgm:cxn modelId="{3ED30E3D-6E72-4193-BA3D-4BA8AB29CA6A}" type="presParOf" srcId="{2DCDF471-EF82-4716-8B93-A5D3ADDC41DA}" destId="{75B108BD-7DBB-44D1-B770-F875A580430A}" srcOrd="0" destOrd="0" presId="urn:microsoft.com/office/officeart/2005/8/layout/chevron2"/>
    <dgm:cxn modelId="{008B8280-6011-4CFA-8A4C-B512C81D0823}" type="presParOf" srcId="{75B108BD-7DBB-44D1-B770-F875A580430A}" destId="{A5ED1F77-8F1D-4D2B-AEDA-9996A050C965}" srcOrd="0" destOrd="0" presId="urn:microsoft.com/office/officeart/2005/8/layout/chevron2"/>
    <dgm:cxn modelId="{DFFE4D6D-31BC-4B34-B403-A2D4330334E2}" type="presParOf" srcId="{75B108BD-7DBB-44D1-B770-F875A580430A}" destId="{C3B44D84-CCB9-410E-9441-F2C0F0AA2E5C}" srcOrd="1" destOrd="0" presId="urn:microsoft.com/office/officeart/2005/8/layout/chevron2"/>
    <dgm:cxn modelId="{DF511C1A-BB2B-42E8-AB87-25299D5AA50B}" type="presParOf" srcId="{2DCDF471-EF82-4716-8B93-A5D3ADDC41DA}" destId="{15088A9F-4E2A-47D4-8D3E-A5614AA77EBB}" srcOrd="1" destOrd="0" presId="urn:microsoft.com/office/officeart/2005/8/layout/chevron2"/>
    <dgm:cxn modelId="{A69A4789-A64D-47F6-B926-4528244A5355}" type="presParOf" srcId="{2DCDF471-EF82-4716-8B93-A5D3ADDC41DA}" destId="{8F57BF3F-0B29-4223-9293-0E63F6F57393}" srcOrd="2" destOrd="0" presId="urn:microsoft.com/office/officeart/2005/8/layout/chevron2"/>
    <dgm:cxn modelId="{0306E04E-DA0A-4F90-AC16-88DE07ED0A45}" type="presParOf" srcId="{8F57BF3F-0B29-4223-9293-0E63F6F57393}" destId="{33FE2F3F-4D1B-435E-98B5-166984AB4235}" srcOrd="0" destOrd="0" presId="urn:microsoft.com/office/officeart/2005/8/layout/chevron2"/>
    <dgm:cxn modelId="{21B08BA0-1740-4D29-9035-0C8BF1CF43CE}" type="presParOf" srcId="{8F57BF3F-0B29-4223-9293-0E63F6F57393}" destId="{6EDF5B1D-3CB9-4D66-A9C5-35B960F5B179}" srcOrd="1" destOrd="0" presId="urn:microsoft.com/office/officeart/2005/8/layout/chevron2"/>
    <dgm:cxn modelId="{00589237-D893-45E5-9899-73CED3828319}" type="presParOf" srcId="{2DCDF471-EF82-4716-8B93-A5D3ADDC41DA}" destId="{397F3F23-B987-46F5-8667-98E21E27A4D1}" srcOrd="3" destOrd="0" presId="urn:microsoft.com/office/officeart/2005/8/layout/chevron2"/>
    <dgm:cxn modelId="{A64BEE57-BB5B-4601-907D-A05C661E0478}" type="presParOf" srcId="{2DCDF471-EF82-4716-8B93-A5D3ADDC41DA}" destId="{178F9B72-3819-4BE8-8CAE-79CDAEFE6A1A}" srcOrd="4" destOrd="0" presId="urn:microsoft.com/office/officeart/2005/8/layout/chevron2"/>
    <dgm:cxn modelId="{EB711DAB-2EEF-452C-A252-F2E4062D0695}" type="presParOf" srcId="{178F9B72-3819-4BE8-8CAE-79CDAEFE6A1A}" destId="{EE100E60-EEEA-4120-9020-314A6D42FCA9}" srcOrd="0" destOrd="0" presId="urn:microsoft.com/office/officeart/2005/8/layout/chevron2"/>
    <dgm:cxn modelId="{D5EB80A8-F93E-451E-91B9-CB6AE171A907}" type="presParOf" srcId="{178F9B72-3819-4BE8-8CAE-79CDAEFE6A1A}" destId="{ACDF8233-0BDD-4BFB-98BB-5ADAABF4FC4D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FFDB551-F62D-44C2-9E95-46D6FE76B049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9FB8558F-7EAF-4073-A192-5671C216939B}">
      <dgm:prSet phldrT="[文本]" custT="1"/>
      <dgm:spPr/>
      <dgm:t>
        <a:bodyPr/>
        <a:lstStyle/>
        <a:p>
          <a:r>
            <a:rPr lang="zh-CN" altLang="en-US" sz="1400" dirty="0"/>
            <a:t>接收监控数据</a:t>
          </a:r>
        </a:p>
      </dgm:t>
    </dgm:pt>
    <dgm:pt modelId="{1D34F872-BCAB-4F72-BC4A-1B316661955B}" type="parTrans" cxnId="{99645747-BE03-4423-AA2B-6A2993119047}">
      <dgm:prSet/>
      <dgm:spPr/>
      <dgm:t>
        <a:bodyPr/>
        <a:lstStyle/>
        <a:p>
          <a:endParaRPr lang="zh-CN" altLang="en-US"/>
        </a:p>
      </dgm:t>
    </dgm:pt>
    <dgm:pt modelId="{44D43F8C-DBF8-4505-9433-9F85BE1473F6}" type="sibTrans" cxnId="{99645747-BE03-4423-AA2B-6A2993119047}">
      <dgm:prSet/>
      <dgm:spPr/>
      <dgm:t>
        <a:bodyPr/>
        <a:lstStyle/>
        <a:p>
          <a:endParaRPr lang="zh-CN" altLang="en-US"/>
        </a:p>
      </dgm:t>
    </dgm:pt>
    <dgm:pt modelId="{1BB990AC-CCD7-4584-BE0A-7F2FB14C224D}">
      <dgm:prSet phldrT="[文本]" custT="1"/>
      <dgm:spPr/>
      <dgm:t>
        <a:bodyPr/>
        <a:lstStyle/>
        <a:p>
          <a:r>
            <a:rPr lang="zh-CN" altLang="en-US" sz="1400" dirty="0"/>
            <a:t>数据分析处理</a:t>
          </a:r>
        </a:p>
      </dgm:t>
    </dgm:pt>
    <dgm:pt modelId="{88425E9A-744D-4CB3-96BA-50F9D1E4506E}" type="parTrans" cxnId="{735B4BF7-7733-410F-8946-29F75B486429}">
      <dgm:prSet/>
      <dgm:spPr/>
      <dgm:t>
        <a:bodyPr/>
        <a:lstStyle/>
        <a:p>
          <a:endParaRPr lang="zh-CN" altLang="en-US"/>
        </a:p>
      </dgm:t>
    </dgm:pt>
    <dgm:pt modelId="{8716B78C-ABE7-44D9-8B3F-0DCCA1D1045D}" type="sibTrans" cxnId="{735B4BF7-7733-410F-8946-29F75B486429}">
      <dgm:prSet/>
      <dgm:spPr/>
      <dgm:t>
        <a:bodyPr/>
        <a:lstStyle/>
        <a:p>
          <a:endParaRPr lang="zh-CN" altLang="en-US"/>
        </a:p>
      </dgm:t>
    </dgm:pt>
    <dgm:pt modelId="{5C020172-8790-43B4-9147-A27832E62642}">
      <dgm:prSet phldrT="[文本]" custT="1"/>
      <dgm:spPr/>
      <dgm:t>
        <a:bodyPr/>
        <a:lstStyle/>
        <a:p>
          <a:r>
            <a:rPr lang="zh-CN" altLang="en-US" sz="1400" dirty="0"/>
            <a:t>数据分类存储</a:t>
          </a:r>
        </a:p>
      </dgm:t>
    </dgm:pt>
    <dgm:pt modelId="{A7AA2D25-90F1-4932-B38D-1BB56782F46A}" type="parTrans" cxnId="{BAF0A15D-7E57-4C42-AC3B-8FF8B0FD4715}">
      <dgm:prSet/>
      <dgm:spPr/>
      <dgm:t>
        <a:bodyPr/>
        <a:lstStyle/>
        <a:p>
          <a:endParaRPr lang="zh-CN" altLang="en-US"/>
        </a:p>
      </dgm:t>
    </dgm:pt>
    <dgm:pt modelId="{F89E58B9-7AFD-425E-AF01-FC66C93207C2}" type="sibTrans" cxnId="{BAF0A15D-7E57-4C42-AC3B-8FF8B0FD4715}">
      <dgm:prSet/>
      <dgm:spPr/>
      <dgm:t>
        <a:bodyPr/>
        <a:lstStyle/>
        <a:p>
          <a:endParaRPr lang="zh-CN" altLang="en-US"/>
        </a:p>
      </dgm:t>
    </dgm:pt>
    <dgm:pt modelId="{37DEFA9C-406D-40F2-9207-43947E598DAE}" type="pres">
      <dgm:prSet presAssocID="{CFFDB551-F62D-44C2-9E95-46D6FE76B049}" presName="Name0" presStyleCnt="0">
        <dgm:presLayoutVars>
          <dgm:dir/>
          <dgm:animLvl val="lvl"/>
          <dgm:resizeHandles val="exact"/>
        </dgm:presLayoutVars>
      </dgm:prSet>
      <dgm:spPr/>
    </dgm:pt>
    <dgm:pt modelId="{74600451-5BA4-4C16-9008-0D798327FE51}" type="pres">
      <dgm:prSet presAssocID="{9FB8558F-7EAF-4073-A192-5671C216939B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F1BFC645-447A-45A6-AD26-ACB50A0F5FD9}" type="pres">
      <dgm:prSet presAssocID="{44D43F8C-DBF8-4505-9433-9F85BE1473F6}" presName="parTxOnlySpace" presStyleCnt="0"/>
      <dgm:spPr/>
    </dgm:pt>
    <dgm:pt modelId="{DD65CFDF-7748-47B4-BB66-8AEC08E2EB38}" type="pres">
      <dgm:prSet presAssocID="{1BB990AC-CCD7-4584-BE0A-7F2FB14C224D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7F90D9A-2755-4CEC-A30A-D46D5900EBC2}" type="pres">
      <dgm:prSet presAssocID="{8716B78C-ABE7-44D9-8B3F-0DCCA1D1045D}" presName="parTxOnlySpace" presStyleCnt="0"/>
      <dgm:spPr/>
    </dgm:pt>
    <dgm:pt modelId="{C51F0BE2-669D-4B89-8670-1CEB573F7C47}" type="pres">
      <dgm:prSet presAssocID="{5C020172-8790-43B4-9147-A27832E62642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BAF0A15D-7E57-4C42-AC3B-8FF8B0FD4715}" srcId="{CFFDB551-F62D-44C2-9E95-46D6FE76B049}" destId="{5C020172-8790-43B4-9147-A27832E62642}" srcOrd="2" destOrd="0" parTransId="{A7AA2D25-90F1-4932-B38D-1BB56782F46A}" sibTransId="{F89E58B9-7AFD-425E-AF01-FC66C93207C2}"/>
    <dgm:cxn modelId="{99645747-BE03-4423-AA2B-6A2993119047}" srcId="{CFFDB551-F62D-44C2-9E95-46D6FE76B049}" destId="{9FB8558F-7EAF-4073-A192-5671C216939B}" srcOrd="0" destOrd="0" parTransId="{1D34F872-BCAB-4F72-BC4A-1B316661955B}" sibTransId="{44D43F8C-DBF8-4505-9433-9F85BE1473F6}"/>
    <dgm:cxn modelId="{6369EA55-8971-449B-BDD9-8759B8DF4DCB}" type="presOf" srcId="{1BB990AC-CCD7-4584-BE0A-7F2FB14C224D}" destId="{DD65CFDF-7748-47B4-BB66-8AEC08E2EB38}" srcOrd="0" destOrd="0" presId="urn:microsoft.com/office/officeart/2005/8/layout/chevron1"/>
    <dgm:cxn modelId="{923B449B-2AA8-45BD-87E5-A47CEFFA0784}" type="presOf" srcId="{5C020172-8790-43B4-9147-A27832E62642}" destId="{C51F0BE2-669D-4B89-8670-1CEB573F7C47}" srcOrd="0" destOrd="0" presId="urn:microsoft.com/office/officeart/2005/8/layout/chevron1"/>
    <dgm:cxn modelId="{16775FA0-0DA2-4EA0-929D-188D57BD7328}" type="presOf" srcId="{9FB8558F-7EAF-4073-A192-5671C216939B}" destId="{74600451-5BA4-4C16-9008-0D798327FE51}" srcOrd="0" destOrd="0" presId="urn:microsoft.com/office/officeart/2005/8/layout/chevron1"/>
    <dgm:cxn modelId="{21E9EFCA-07D5-4F76-982E-5D598D7F6DE1}" type="presOf" srcId="{CFFDB551-F62D-44C2-9E95-46D6FE76B049}" destId="{37DEFA9C-406D-40F2-9207-43947E598DAE}" srcOrd="0" destOrd="0" presId="urn:microsoft.com/office/officeart/2005/8/layout/chevron1"/>
    <dgm:cxn modelId="{735B4BF7-7733-410F-8946-29F75B486429}" srcId="{CFFDB551-F62D-44C2-9E95-46D6FE76B049}" destId="{1BB990AC-CCD7-4584-BE0A-7F2FB14C224D}" srcOrd="1" destOrd="0" parTransId="{88425E9A-744D-4CB3-96BA-50F9D1E4506E}" sibTransId="{8716B78C-ABE7-44D9-8B3F-0DCCA1D1045D}"/>
    <dgm:cxn modelId="{A25FA1A6-A8EE-494E-90C7-24A44BE8487D}" type="presParOf" srcId="{37DEFA9C-406D-40F2-9207-43947E598DAE}" destId="{74600451-5BA4-4C16-9008-0D798327FE51}" srcOrd="0" destOrd="0" presId="urn:microsoft.com/office/officeart/2005/8/layout/chevron1"/>
    <dgm:cxn modelId="{C6F00D90-A437-44F5-B212-CBCF052EB13B}" type="presParOf" srcId="{37DEFA9C-406D-40F2-9207-43947E598DAE}" destId="{F1BFC645-447A-45A6-AD26-ACB50A0F5FD9}" srcOrd="1" destOrd="0" presId="urn:microsoft.com/office/officeart/2005/8/layout/chevron1"/>
    <dgm:cxn modelId="{78518E12-5ED2-4E7C-8DD0-818CE9C8630D}" type="presParOf" srcId="{37DEFA9C-406D-40F2-9207-43947E598DAE}" destId="{DD65CFDF-7748-47B4-BB66-8AEC08E2EB38}" srcOrd="2" destOrd="0" presId="urn:microsoft.com/office/officeart/2005/8/layout/chevron1"/>
    <dgm:cxn modelId="{A1EE5E0D-B42D-4954-BDB4-2B1373CF7BE6}" type="presParOf" srcId="{37DEFA9C-406D-40F2-9207-43947E598DAE}" destId="{D7F90D9A-2755-4CEC-A30A-D46D5900EBC2}" srcOrd="3" destOrd="0" presId="urn:microsoft.com/office/officeart/2005/8/layout/chevron1"/>
    <dgm:cxn modelId="{514F7E17-C75A-4B35-BD2B-27C5CE4FD413}" type="presParOf" srcId="{37DEFA9C-406D-40F2-9207-43947E598DAE}" destId="{C51F0BE2-669D-4B89-8670-1CEB573F7C47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0E36280-6891-4198-AF12-11C28C771431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8417EF2B-D2A8-49E8-99DC-0FBC31A4682C}">
      <dgm:prSet phldrT="[文本]"/>
      <dgm:spPr/>
      <dgm:t>
        <a:bodyPr/>
        <a:lstStyle/>
        <a:p>
          <a:r>
            <a:rPr lang="en-US" altLang="zh-CN" dirty="0"/>
            <a:t>1</a:t>
          </a:r>
          <a:endParaRPr lang="zh-CN" altLang="en-US" dirty="0"/>
        </a:p>
      </dgm:t>
    </dgm:pt>
    <dgm:pt modelId="{DBFA2743-F77C-4F22-8F24-A7C7C03BA24A}" type="parTrans" cxnId="{3676B89C-1368-470F-98C9-7D088CD99A45}">
      <dgm:prSet/>
      <dgm:spPr/>
      <dgm:t>
        <a:bodyPr/>
        <a:lstStyle/>
        <a:p>
          <a:endParaRPr lang="zh-CN" altLang="en-US"/>
        </a:p>
      </dgm:t>
    </dgm:pt>
    <dgm:pt modelId="{8C4F2854-A2C5-44F5-86E9-C488DCAFE342}" type="sibTrans" cxnId="{3676B89C-1368-470F-98C9-7D088CD99A45}">
      <dgm:prSet/>
      <dgm:spPr/>
      <dgm:t>
        <a:bodyPr/>
        <a:lstStyle/>
        <a:p>
          <a:endParaRPr lang="zh-CN" altLang="en-US"/>
        </a:p>
      </dgm:t>
    </dgm:pt>
    <dgm:pt modelId="{8EA13408-145F-4702-84D1-CCA2EEBF06EB}">
      <dgm:prSet phldrT="[文本]" custT="1"/>
      <dgm:spPr/>
      <dgm:t>
        <a:bodyPr/>
        <a:lstStyle/>
        <a:p>
          <a:r>
            <a:rPr lang="zh-CN" altLang="en-US" sz="1400" dirty="0"/>
            <a:t>接收查询信息</a:t>
          </a:r>
        </a:p>
      </dgm:t>
    </dgm:pt>
    <dgm:pt modelId="{1C6F181F-EDA3-4581-BD34-6841D96075D5}" type="parTrans" cxnId="{EECC7FC0-F91A-4004-84BF-B489934896CE}">
      <dgm:prSet/>
      <dgm:spPr/>
      <dgm:t>
        <a:bodyPr/>
        <a:lstStyle/>
        <a:p>
          <a:endParaRPr lang="zh-CN" altLang="en-US"/>
        </a:p>
      </dgm:t>
    </dgm:pt>
    <dgm:pt modelId="{95014801-D572-43E4-978E-8BCD7FEEA79D}" type="sibTrans" cxnId="{EECC7FC0-F91A-4004-84BF-B489934896CE}">
      <dgm:prSet/>
      <dgm:spPr/>
      <dgm:t>
        <a:bodyPr/>
        <a:lstStyle/>
        <a:p>
          <a:endParaRPr lang="zh-CN" altLang="en-US"/>
        </a:p>
      </dgm:t>
    </dgm:pt>
    <dgm:pt modelId="{DB058086-5264-4BCD-B737-8B9D23E0534F}">
      <dgm:prSet phldrT="[文本]"/>
      <dgm:spPr/>
      <dgm:t>
        <a:bodyPr/>
        <a:lstStyle/>
        <a:p>
          <a:r>
            <a:rPr lang="en-US" altLang="zh-CN" dirty="0"/>
            <a:t>2</a:t>
          </a:r>
          <a:endParaRPr lang="zh-CN" altLang="en-US" dirty="0"/>
        </a:p>
      </dgm:t>
    </dgm:pt>
    <dgm:pt modelId="{E882733C-F441-4DB9-A29E-CC234585125E}" type="parTrans" cxnId="{633F70D5-2A4C-471A-AC18-104E7D7939FB}">
      <dgm:prSet/>
      <dgm:spPr/>
      <dgm:t>
        <a:bodyPr/>
        <a:lstStyle/>
        <a:p>
          <a:endParaRPr lang="zh-CN" altLang="en-US"/>
        </a:p>
      </dgm:t>
    </dgm:pt>
    <dgm:pt modelId="{2DB06F62-2D6A-469D-832F-D3EB0DE56962}" type="sibTrans" cxnId="{633F70D5-2A4C-471A-AC18-104E7D7939FB}">
      <dgm:prSet/>
      <dgm:spPr/>
      <dgm:t>
        <a:bodyPr/>
        <a:lstStyle/>
        <a:p>
          <a:endParaRPr lang="zh-CN" altLang="en-US"/>
        </a:p>
      </dgm:t>
    </dgm:pt>
    <dgm:pt modelId="{9E66C350-406D-47B9-A29B-43C9E4E50000}">
      <dgm:prSet phldrT="[文本]" custT="1"/>
      <dgm:spPr/>
      <dgm:t>
        <a:bodyPr/>
        <a:lstStyle/>
        <a:p>
          <a:r>
            <a:rPr lang="zh-CN" altLang="en-US" sz="1400" dirty="0"/>
            <a:t>进行数据检索</a:t>
          </a:r>
        </a:p>
      </dgm:t>
    </dgm:pt>
    <dgm:pt modelId="{F6C3E892-1863-42C2-8BFB-66D573AECD3B}" type="parTrans" cxnId="{3E1C3117-CF8F-4FD3-989C-17937D8A49D9}">
      <dgm:prSet/>
      <dgm:spPr/>
      <dgm:t>
        <a:bodyPr/>
        <a:lstStyle/>
        <a:p>
          <a:endParaRPr lang="zh-CN" altLang="en-US"/>
        </a:p>
      </dgm:t>
    </dgm:pt>
    <dgm:pt modelId="{3BF9B48A-ACE5-4C70-82B5-D20429405B27}" type="sibTrans" cxnId="{3E1C3117-CF8F-4FD3-989C-17937D8A49D9}">
      <dgm:prSet/>
      <dgm:spPr/>
      <dgm:t>
        <a:bodyPr/>
        <a:lstStyle/>
        <a:p>
          <a:endParaRPr lang="zh-CN" altLang="en-US"/>
        </a:p>
      </dgm:t>
    </dgm:pt>
    <dgm:pt modelId="{250FDBBB-72A8-4CA0-B8E5-4B7259A9D446}">
      <dgm:prSet phldrT="[文本]"/>
      <dgm:spPr/>
      <dgm:t>
        <a:bodyPr/>
        <a:lstStyle/>
        <a:p>
          <a:r>
            <a:rPr lang="en-US" altLang="zh-CN" dirty="0"/>
            <a:t>3</a:t>
          </a:r>
          <a:endParaRPr lang="zh-CN" altLang="en-US" dirty="0"/>
        </a:p>
      </dgm:t>
    </dgm:pt>
    <dgm:pt modelId="{1CC463E3-5104-4C9A-AD28-7337E85A8675}" type="parTrans" cxnId="{5594C9B8-6479-4361-B25A-216F3E3CE43A}">
      <dgm:prSet/>
      <dgm:spPr/>
      <dgm:t>
        <a:bodyPr/>
        <a:lstStyle/>
        <a:p>
          <a:endParaRPr lang="zh-CN" altLang="en-US"/>
        </a:p>
      </dgm:t>
    </dgm:pt>
    <dgm:pt modelId="{5E73B64E-D270-4C82-A01D-93A791F5517D}" type="sibTrans" cxnId="{5594C9B8-6479-4361-B25A-216F3E3CE43A}">
      <dgm:prSet/>
      <dgm:spPr/>
      <dgm:t>
        <a:bodyPr/>
        <a:lstStyle/>
        <a:p>
          <a:endParaRPr lang="zh-CN" altLang="en-US"/>
        </a:p>
      </dgm:t>
    </dgm:pt>
    <dgm:pt modelId="{6FAFD1B4-6DBB-4A66-A778-AB5B349F3BEA}">
      <dgm:prSet phldrT="[文本]" custT="1"/>
      <dgm:spPr/>
      <dgm:t>
        <a:bodyPr/>
        <a:lstStyle/>
        <a:p>
          <a:r>
            <a:rPr lang="zh-CN" altLang="en-US" sz="1400" dirty="0"/>
            <a:t>返回热点信息</a:t>
          </a:r>
        </a:p>
      </dgm:t>
    </dgm:pt>
    <dgm:pt modelId="{093F36AA-190D-4580-BFA9-382303D8482B}" type="parTrans" cxnId="{7B70D81E-6C7E-418E-A5EC-40E3A4433EBE}">
      <dgm:prSet/>
      <dgm:spPr/>
      <dgm:t>
        <a:bodyPr/>
        <a:lstStyle/>
        <a:p>
          <a:endParaRPr lang="zh-CN" altLang="en-US"/>
        </a:p>
      </dgm:t>
    </dgm:pt>
    <dgm:pt modelId="{F4F90C6F-A354-42E2-B637-B596A8930A09}" type="sibTrans" cxnId="{7B70D81E-6C7E-418E-A5EC-40E3A4433EBE}">
      <dgm:prSet/>
      <dgm:spPr/>
      <dgm:t>
        <a:bodyPr/>
        <a:lstStyle/>
        <a:p>
          <a:endParaRPr lang="zh-CN" altLang="en-US"/>
        </a:p>
      </dgm:t>
    </dgm:pt>
    <dgm:pt modelId="{2DCDF471-EF82-4716-8B93-A5D3ADDC41DA}" type="pres">
      <dgm:prSet presAssocID="{D0E36280-6891-4198-AF12-11C28C771431}" presName="linearFlow" presStyleCnt="0">
        <dgm:presLayoutVars>
          <dgm:dir/>
          <dgm:animLvl val="lvl"/>
          <dgm:resizeHandles val="exact"/>
        </dgm:presLayoutVars>
      </dgm:prSet>
      <dgm:spPr/>
    </dgm:pt>
    <dgm:pt modelId="{75B108BD-7DBB-44D1-B770-F875A580430A}" type="pres">
      <dgm:prSet presAssocID="{8417EF2B-D2A8-49E8-99DC-0FBC31A4682C}" presName="composite" presStyleCnt="0"/>
      <dgm:spPr/>
    </dgm:pt>
    <dgm:pt modelId="{A5ED1F77-8F1D-4D2B-AEDA-9996A050C965}" type="pres">
      <dgm:prSet presAssocID="{8417EF2B-D2A8-49E8-99DC-0FBC31A4682C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C3B44D84-CCB9-410E-9441-F2C0F0AA2E5C}" type="pres">
      <dgm:prSet presAssocID="{8417EF2B-D2A8-49E8-99DC-0FBC31A4682C}" presName="descendantText" presStyleLbl="alignAcc1" presStyleIdx="0" presStyleCnt="3">
        <dgm:presLayoutVars>
          <dgm:bulletEnabled val="1"/>
        </dgm:presLayoutVars>
      </dgm:prSet>
      <dgm:spPr/>
    </dgm:pt>
    <dgm:pt modelId="{15088A9F-4E2A-47D4-8D3E-A5614AA77EBB}" type="pres">
      <dgm:prSet presAssocID="{8C4F2854-A2C5-44F5-86E9-C488DCAFE342}" presName="sp" presStyleCnt="0"/>
      <dgm:spPr/>
    </dgm:pt>
    <dgm:pt modelId="{8F57BF3F-0B29-4223-9293-0E63F6F57393}" type="pres">
      <dgm:prSet presAssocID="{DB058086-5264-4BCD-B737-8B9D23E0534F}" presName="composite" presStyleCnt="0"/>
      <dgm:spPr/>
    </dgm:pt>
    <dgm:pt modelId="{33FE2F3F-4D1B-435E-98B5-166984AB4235}" type="pres">
      <dgm:prSet presAssocID="{DB058086-5264-4BCD-B737-8B9D23E0534F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6EDF5B1D-3CB9-4D66-A9C5-35B960F5B179}" type="pres">
      <dgm:prSet presAssocID="{DB058086-5264-4BCD-B737-8B9D23E0534F}" presName="descendantText" presStyleLbl="alignAcc1" presStyleIdx="1" presStyleCnt="3">
        <dgm:presLayoutVars>
          <dgm:bulletEnabled val="1"/>
        </dgm:presLayoutVars>
      </dgm:prSet>
      <dgm:spPr/>
    </dgm:pt>
    <dgm:pt modelId="{397F3F23-B987-46F5-8667-98E21E27A4D1}" type="pres">
      <dgm:prSet presAssocID="{2DB06F62-2D6A-469D-832F-D3EB0DE56962}" presName="sp" presStyleCnt="0"/>
      <dgm:spPr/>
    </dgm:pt>
    <dgm:pt modelId="{178F9B72-3819-4BE8-8CAE-79CDAEFE6A1A}" type="pres">
      <dgm:prSet presAssocID="{250FDBBB-72A8-4CA0-B8E5-4B7259A9D446}" presName="composite" presStyleCnt="0"/>
      <dgm:spPr/>
    </dgm:pt>
    <dgm:pt modelId="{EE100E60-EEEA-4120-9020-314A6D42FCA9}" type="pres">
      <dgm:prSet presAssocID="{250FDBBB-72A8-4CA0-B8E5-4B7259A9D446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ACDF8233-0BDD-4BFB-98BB-5ADAABF4FC4D}" type="pres">
      <dgm:prSet presAssocID="{250FDBBB-72A8-4CA0-B8E5-4B7259A9D446}" presName="descendantText" presStyleLbl="alignAcc1" presStyleIdx="2" presStyleCnt="3">
        <dgm:presLayoutVars>
          <dgm:bulletEnabled val="1"/>
        </dgm:presLayoutVars>
      </dgm:prSet>
      <dgm:spPr/>
    </dgm:pt>
  </dgm:ptLst>
  <dgm:cxnLst>
    <dgm:cxn modelId="{AB228B13-0FDF-4E64-BA60-BB8F6844E383}" type="presOf" srcId="{250FDBBB-72A8-4CA0-B8E5-4B7259A9D446}" destId="{EE100E60-EEEA-4120-9020-314A6D42FCA9}" srcOrd="0" destOrd="0" presId="urn:microsoft.com/office/officeart/2005/8/layout/chevron2"/>
    <dgm:cxn modelId="{3E1C3117-CF8F-4FD3-989C-17937D8A49D9}" srcId="{DB058086-5264-4BCD-B737-8B9D23E0534F}" destId="{9E66C350-406D-47B9-A29B-43C9E4E50000}" srcOrd="0" destOrd="0" parTransId="{F6C3E892-1863-42C2-8BFB-66D573AECD3B}" sibTransId="{3BF9B48A-ACE5-4C70-82B5-D20429405B27}"/>
    <dgm:cxn modelId="{7B70D81E-6C7E-418E-A5EC-40E3A4433EBE}" srcId="{250FDBBB-72A8-4CA0-B8E5-4B7259A9D446}" destId="{6FAFD1B4-6DBB-4A66-A778-AB5B349F3BEA}" srcOrd="0" destOrd="0" parTransId="{093F36AA-190D-4580-BFA9-382303D8482B}" sibTransId="{F4F90C6F-A354-42E2-B637-B596A8930A09}"/>
    <dgm:cxn modelId="{D574372F-6CD6-4BC7-AFF8-875F3896FEC5}" type="presOf" srcId="{D0E36280-6891-4198-AF12-11C28C771431}" destId="{2DCDF471-EF82-4716-8B93-A5D3ADDC41DA}" srcOrd="0" destOrd="0" presId="urn:microsoft.com/office/officeart/2005/8/layout/chevron2"/>
    <dgm:cxn modelId="{6C681190-3A1B-45CC-B1F2-D9BEABA19D64}" type="presOf" srcId="{9E66C350-406D-47B9-A29B-43C9E4E50000}" destId="{6EDF5B1D-3CB9-4D66-A9C5-35B960F5B179}" srcOrd="0" destOrd="0" presId="urn:microsoft.com/office/officeart/2005/8/layout/chevron2"/>
    <dgm:cxn modelId="{3676B89C-1368-470F-98C9-7D088CD99A45}" srcId="{D0E36280-6891-4198-AF12-11C28C771431}" destId="{8417EF2B-D2A8-49E8-99DC-0FBC31A4682C}" srcOrd="0" destOrd="0" parTransId="{DBFA2743-F77C-4F22-8F24-A7C7C03BA24A}" sibTransId="{8C4F2854-A2C5-44F5-86E9-C488DCAFE342}"/>
    <dgm:cxn modelId="{BC2D06A6-A674-4AD4-931E-1C8CA95C4DA5}" type="presOf" srcId="{8EA13408-145F-4702-84D1-CCA2EEBF06EB}" destId="{C3B44D84-CCB9-410E-9441-F2C0F0AA2E5C}" srcOrd="0" destOrd="0" presId="urn:microsoft.com/office/officeart/2005/8/layout/chevron2"/>
    <dgm:cxn modelId="{A878B1B3-B666-43A3-8D93-E1A47FE65EDA}" type="presOf" srcId="{DB058086-5264-4BCD-B737-8B9D23E0534F}" destId="{33FE2F3F-4D1B-435E-98B5-166984AB4235}" srcOrd="0" destOrd="0" presId="urn:microsoft.com/office/officeart/2005/8/layout/chevron2"/>
    <dgm:cxn modelId="{335AB2B6-EB95-4F9C-BFAE-EAACBDBCEECC}" type="presOf" srcId="{6FAFD1B4-6DBB-4A66-A778-AB5B349F3BEA}" destId="{ACDF8233-0BDD-4BFB-98BB-5ADAABF4FC4D}" srcOrd="0" destOrd="0" presId="urn:microsoft.com/office/officeart/2005/8/layout/chevron2"/>
    <dgm:cxn modelId="{5594C9B8-6479-4361-B25A-216F3E3CE43A}" srcId="{D0E36280-6891-4198-AF12-11C28C771431}" destId="{250FDBBB-72A8-4CA0-B8E5-4B7259A9D446}" srcOrd="2" destOrd="0" parTransId="{1CC463E3-5104-4C9A-AD28-7337E85A8675}" sibTransId="{5E73B64E-D270-4C82-A01D-93A791F5517D}"/>
    <dgm:cxn modelId="{EECC7FC0-F91A-4004-84BF-B489934896CE}" srcId="{8417EF2B-D2A8-49E8-99DC-0FBC31A4682C}" destId="{8EA13408-145F-4702-84D1-CCA2EEBF06EB}" srcOrd="0" destOrd="0" parTransId="{1C6F181F-EDA3-4581-BD34-6841D96075D5}" sibTransId="{95014801-D572-43E4-978E-8BCD7FEEA79D}"/>
    <dgm:cxn modelId="{633F70D5-2A4C-471A-AC18-104E7D7939FB}" srcId="{D0E36280-6891-4198-AF12-11C28C771431}" destId="{DB058086-5264-4BCD-B737-8B9D23E0534F}" srcOrd="1" destOrd="0" parTransId="{E882733C-F441-4DB9-A29E-CC234585125E}" sibTransId="{2DB06F62-2D6A-469D-832F-D3EB0DE56962}"/>
    <dgm:cxn modelId="{A8F3A9E3-E9A6-4A2D-80DF-39629B92D7EC}" type="presOf" srcId="{8417EF2B-D2A8-49E8-99DC-0FBC31A4682C}" destId="{A5ED1F77-8F1D-4D2B-AEDA-9996A050C965}" srcOrd="0" destOrd="0" presId="urn:microsoft.com/office/officeart/2005/8/layout/chevron2"/>
    <dgm:cxn modelId="{3ED30E3D-6E72-4193-BA3D-4BA8AB29CA6A}" type="presParOf" srcId="{2DCDF471-EF82-4716-8B93-A5D3ADDC41DA}" destId="{75B108BD-7DBB-44D1-B770-F875A580430A}" srcOrd="0" destOrd="0" presId="urn:microsoft.com/office/officeart/2005/8/layout/chevron2"/>
    <dgm:cxn modelId="{008B8280-6011-4CFA-8A4C-B512C81D0823}" type="presParOf" srcId="{75B108BD-7DBB-44D1-B770-F875A580430A}" destId="{A5ED1F77-8F1D-4D2B-AEDA-9996A050C965}" srcOrd="0" destOrd="0" presId="urn:microsoft.com/office/officeart/2005/8/layout/chevron2"/>
    <dgm:cxn modelId="{DFFE4D6D-31BC-4B34-B403-A2D4330334E2}" type="presParOf" srcId="{75B108BD-7DBB-44D1-B770-F875A580430A}" destId="{C3B44D84-CCB9-410E-9441-F2C0F0AA2E5C}" srcOrd="1" destOrd="0" presId="urn:microsoft.com/office/officeart/2005/8/layout/chevron2"/>
    <dgm:cxn modelId="{DF511C1A-BB2B-42E8-AB87-25299D5AA50B}" type="presParOf" srcId="{2DCDF471-EF82-4716-8B93-A5D3ADDC41DA}" destId="{15088A9F-4E2A-47D4-8D3E-A5614AA77EBB}" srcOrd="1" destOrd="0" presId="urn:microsoft.com/office/officeart/2005/8/layout/chevron2"/>
    <dgm:cxn modelId="{A69A4789-A64D-47F6-B926-4528244A5355}" type="presParOf" srcId="{2DCDF471-EF82-4716-8B93-A5D3ADDC41DA}" destId="{8F57BF3F-0B29-4223-9293-0E63F6F57393}" srcOrd="2" destOrd="0" presId="urn:microsoft.com/office/officeart/2005/8/layout/chevron2"/>
    <dgm:cxn modelId="{0306E04E-DA0A-4F90-AC16-88DE07ED0A45}" type="presParOf" srcId="{8F57BF3F-0B29-4223-9293-0E63F6F57393}" destId="{33FE2F3F-4D1B-435E-98B5-166984AB4235}" srcOrd="0" destOrd="0" presId="urn:microsoft.com/office/officeart/2005/8/layout/chevron2"/>
    <dgm:cxn modelId="{21B08BA0-1740-4D29-9035-0C8BF1CF43CE}" type="presParOf" srcId="{8F57BF3F-0B29-4223-9293-0E63F6F57393}" destId="{6EDF5B1D-3CB9-4D66-A9C5-35B960F5B179}" srcOrd="1" destOrd="0" presId="urn:microsoft.com/office/officeart/2005/8/layout/chevron2"/>
    <dgm:cxn modelId="{00589237-D893-45E5-9899-73CED3828319}" type="presParOf" srcId="{2DCDF471-EF82-4716-8B93-A5D3ADDC41DA}" destId="{397F3F23-B987-46F5-8667-98E21E27A4D1}" srcOrd="3" destOrd="0" presId="urn:microsoft.com/office/officeart/2005/8/layout/chevron2"/>
    <dgm:cxn modelId="{A64BEE57-BB5B-4601-907D-A05C661E0478}" type="presParOf" srcId="{2DCDF471-EF82-4716-8B93-A5D3ADDC41DA}" destId="{178F9B72-3819-4BE8-8CAE-79CDAEFE6A1A}" srcOrd="4" destOrd="0" presId="urn:microsoft.com/office/officeart/2005/8/layout/chevron2"/>
    <dgm:cxn modelId="{EB711DAB-2EEF-452C-A252-F2E4062D0695}" type="presParOf" srcId="{178F9B72-3819-4BE8-8CAE-79CDAEFE6A1A}" destId="{EE100E60-EEEA-4120-9020-314A6D42FCA9}" srcOrd="0" destOrd="0" presId="urn:microsoft.com/office/officeart/2005/8/layout/chevron2"/>
    <dgm:cxn modelId="{D5EB80A8-F93E-451E-91B9-CB6AE171A907}" type="presParOf" srcId="{178F9B72-3819-4BE8-8CAE-79CDAEFE6A1A}" destId="{ACDF8233-0BDD-4BFB-98BB-5ADAABF4FC4D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D0E36280-6891-4198-AF12-11C28C771431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8417EF2B-D2A8-49E8-99DC-0FBC31A4682C}">
      <dgm:prSet phldrT="[文本]"/>
      <dgm:spPr/>
      <dgm:t>
        <a:bodyPr/>
        <a:lstStyle/>
        <a:p>
          <a:r>
            <a:rPr lang="en-US" altLang="zh-CN" dirty="0"/>
            <a:t>1</a:t>
          </a:r>
          <a:endParaRPr lang="zh-CN" altLang="en-US" dirty="0"/>
        </a:p>
      </dgm:t>
    </dgm:pt>
    <dgm:pt modelId="{DBFA2743-F77C-4F22-8F24-A7C7C03BA24A}" type="parTrans" cxnId="{3676B89C-1368-470F-98C9-7D088CD99A45}">
      <dgm:prSet/>
      <dgm:spPr/>
      <dgm:t>
        <a:bodyPr/>
        <a:lstStyle/>
        <a:p>
          <a:endParaRPr lang="zh-CN" altLang="en-US"/>
        </a:p>
      </dgm:t>
    </dgm:pt>
    <dgm:pt modelId="{8C4F2854-A2C5-44F5-86E9-C488DCAFE342}" type="sibTrans" cxnId="{3676B89C-1368-470F-98C9-7D088CD99A45}">
      <dgm:prSet/>
      <dgm:spPr/>
      <dgm:t>
        <a:bodyPr/>
        <a:lstStyle/>
        <a:p>
          <a:endParaRPr lang="zh-CN" altLang="en-US"/>
        </a:p>
      </dgm:t>
    </dgm:pt>
    <dgm:pt modelId="{8EA13408-145F-4702-84D1-CCA2EEBF06EB}">
      <dgm:prSet phldrT="[文本]" custT="1"/>
      <dgm:spPr/>
      <dgm:t>
        <a:bodyPr/>
        <a:lstStyle/>
        <a:p>
          <a:r>
            <a:rPr lang="zh-CN" altLang="en-US" sz="1400" dirty="0"/>
            <a:t>输入查询代码</a:t>
          </a:r>
        </a:p>
      </dgm:t>
    </dgm:pt>
    <dgm:pt modelId="{1C6F181F-EDA3-4581-BD34-6841D96075D5}" type="parTrans" cxnId="{EECC7FC0-F91A-4004-84BF-B489934896CE}">
      <dgm:prSet/>
      <dgm:spPr/>
      <dgm:t>
        <a:bodyPr/>
        <a:lstStyle/>
        <a:p>
          <a:endParaRPr lang="zh-CN" altLang="en-US"/>
        </a:p>
      </dgm:t>
    </dgm:pt>
    <dgm:pt modelId="{95014801-D572-43E4-978E-8BCD7FEEA79D}" type="sibTrans" cxnId="{EECC7FC0-F91A-4004-84BF-B489934896CE}">
      <dgm:prSet/>
      <dgm:spPr/>
      <dgm:t>
        <a:bodyPr/>
        <a:lstStyle/>
        <a:p>
          <a:endParaRPr lang="zh-CN" altLang="en-US"/>
        </a:p>
      </dgm:t>
    </dgm:pt>
    <dgm:pt modelId="{DB058086-5264-4BCD-B737-8B9D23E0534F}">
      <dgm:prSet phldrT="[文本]"/>
      <dgm:spPr/>
      <dgm:t>
        <a:bodyPr/>
        <a:lstStyle/>
        <a:p>
          <a:r>
            <a:rPr lang="en-US" altLang="zh-CN" dirty="0"/>
            <a:t>2</a:t>
          </a:r>
          <a:endParaRPr lang="zh-CN" altLang="en-US" dirty="0"/>
        </a:p>
      </dgm:t>
    </dgm:pt>
    <dgm:pt modelId="{E882733C-F441-4DB9-A29E-CC234585125E}" type="parTrans" cxnId="{633F70D5-2A4C-471A-AC18-104E7D7939FB}">
      <dgm:prSet/>
      <dgm:spPr/>
      <dgm:t>
        <a:bodyPr/>
        <a:lstStyle/>
        <a:p>
          <a:endParaRPr lang="zh-CN" altLang="en-US"/>
        </a:p>
      </dgm:t>
    </dgm:pt>
    <dgm:pt modelId="{2DB06F62-2D6A-469D-832F-D3EB0DE56962}" type="sibTrans" cxnId="{633F70D5-2A4C-471A-AC18-104E7D7939FB}">
      <dgm:prSet/>
      <dgm:spPr/>
      <dgm:t>
        <a:bodyPr/>
        <a:lstStyle/>
        <a:p>
          <a:endParaRPr lang="zh-CN" altLang="en-US"/>
        </a:p>
      </dgm:t>
    </dgm:pt>
    <dgm:pt modelId="{9E66C350-406D-47B9-A29B-43C9E4E50000}">
      <dgm:prSet phldrT="[文本]" custT="1"/>
      <dgm:spPr/>
      <dgm:t>
        <a:bodyPr/>
        <a:lstStyle/>
        <a:p>
          <a:r>
            <a:rPr lang="zh-CN" altLang="en-US" sz="1400" dirty="0"/>
            <a:t>配置参数策略</a:t>
          </a:r>
        </a:p>
      </dgm:t>
    </dgm:pt>
    <dgm:pt modelId="{F6C3E892-1863-42C2-8BFB-66D573AECD3B}" type="parTrans" cxnId="{3E1C3117-CF8F-4FD3-989C-17937D8A49D9}">
      <dgm:prSet/>
      <dgm:spPr/>
      <dgm:t>
        <a:bodyPr/>
        <a:lstStyle/>
        <a:p>
          <a:endParaRPr lang="zh-CN" altLang="en-US"/>
        </a:p>
      </dgm:t>
    </dgm:pt>
    <dgm:pt modelId="{3BF9B48A-ACE5-4C70-82B5-D20429405B27}" type="sibTrans" cxnId="{3E1C3117-CF8F-4FD3-989C-17937D8A49D9}">
      <dgm:prSet/>
      <dgm:spPr/>
      <dgm:t>
        <a:bodyPr/>
        <a:lstStyle/>
        <a:p>
          <a:endParaRPr lang="zh-CN" altLang="en-US"/>
        </a:p>
      </dgm:t>
    </dgm:pt>
    <dgm:pt modelId="{250FDBBB-72A8-4CA0-B8E5-4B7259A9D446}">
      <dgm:prSet phldrT="[文本]"/>
      <dgm:spPr/>
      <dgm:t>
        <a:bodyPr/>
        <a:lstStyle/>
        <a:p>
          <a:r>
            <a:rPr lang="en-US" altLang="zh-CN" dirty="0"/>
            <a:t>3</a:t>
          </a:r>
          <a:endParaRPr lang="zh-CN" altLang="en-US" dirty="0"/>
        </a:p>
      </dgm:t>
    </dgm:pt>
    <dgm:pt modelId="{1CC463E3-5104-4C9A-AD28-7337E85A8675}" type="parTrans" cxnId="{5594C9B8-6479-4361-B25A-216F3E3CE43A}">
      <dgm:prSet/>
      <dgm:spPr/>
      <dgm:t>
        <a:bodyPr/>
        <a:lstStyle/>
        <a:p>
          <a:endParaRPr lang="zh-CN" altLang="en-US"/>
        </a:p>
      </dgm:t>
    </dgm:pt>
    <dgm:pt modelId="{5E73B64E-D270-4C82-A01D-93A791F5517D}" type="sibTrans" cxnId="{5594C9B8-6479-4361-B25A-216F3E3CE43A}">
      <dgm:prSet/>
      <dgm:spPr/>
      <dgm:t>
        <a:bodyPr/>
        <a:lstStyle/>
        <a:p>
          <a:endParaRPr lang="zh-CN" altLang="en-US"/>
        </a:p>
      </dgm:t>
    </dgm:pt>
    <dgm:pt modelId="{6FAFD1B4-6DBB-4A66-A778-AB5B349F3BEA}">
      <dgm:prSet phldrT="[文本]" custT="1"/>
      <dgm:spPr/>
      <dgm:t>
        <a:bodyPr/>
        <a:lstStyle/>
        <a:p>
          <a:r>
            <a:rPr lang="zh-CN" altLang="en-US" sz="1400" dirty="0"/>
            <a:t>传给下一模块</a:t>
          </a:r>
        </a:p>
      </dgm:t>
    </dgm:pt>
    <dgm:pt modelId="{093F36AA-190D-4580-BFA9-382303D8482B}" type="parTrans" cxnId="{7B70D81E-6C7E-418E-A5EC-40E3A4433EBE}">
      <dgm:prSet/>
      <dgm:spPr/>
      <dgm:t>
        <a:bodyPr/>
        <a:lstStyle/>
        <a:p>
          <a:endParaRPr lang="zh-CN" altLang="en-US"/>
        </a:p>
      </dgm:t>
    </dgm:pt>
    <dgm:pt modelId="{F4F90C6F-A354-42E2-B637-B596A8930A09}" type="sibTrans" cxnId="{7B70D81E-6C7E-418E-A5EC-40E3A4433EBE}">
      <dgm:prSet/>
      <dgm:spPr/>
      <dgm:t>
        <a:bodyPr/>
        <a:lstStyle/>
        <a:p>
          <a:endParaRPr lang="zh-CN" altLang="en-US"/>
        </a:p>
      </dgm:t>
    </dgm:pt>
    <dgm:pt modelId="{2DCDF471-EF82-4716-8B93-A5D3ADDC41DA}" type="pres">
      <dgm:prSet presAssocID="{D0E36280-6891-4198-AF12-11C28C771431}" presName="linearFlow" presStyleCnt="0">
        <dgm:presLayoutVars>
          <dgm:dir/>
          <dgm:animLvl val="lvl"/>
          <dgm:resizeHandles val="exact"/>
        </dgm:presLayoutVars>
      </dgm:prSet>
      <dgm:spPr/>
    </dgm:pt>
    <dgm:pt modelId="{75B108BD-7DBB-44D1-B770-F875A580430A}" type="pres">
      <dgm:prSet presAssocID="{8417EF2B-D2A8-49E8-99DC-0FBC31A4682C}" presName="composite" presStyleCnt="0"/>
      <dgm:spPr/>
    </dgm:pt>
    <dgm:pt modelId="{A5ED1F77-8F1D-4D2B-AEDA-9996A050C965}" type="pres">
      <dgm:prSet presAssocID="{8417EF2B-D2A8-49E8-99DC-0FBC31A4682C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C3B44D84-CCB9-410E-9441-F2C0F0AA2E5C}" type="pres">
      <dgm:prSet presAssocID="{8417EF2B-D2A8-49E8-99DC-0FBC31A4682C}" presName="descendantText" presStyleLbl="alignAcc1" presStyleIdx="0" presStyleCnt="3" custLinFactNeighborX="-82" custLinFactNeighborY="75">
        <dgm:presLayoutVars>
          <dgm:bulletEnabled val="1"/>
        </dgm:presLayoutVars>
      </dgm:prSet>
      <dgm:spPr/>
    </dgm:pt>
    <dgm:pt modelId="{15088A9F-4E2A-47D4-8D3E-A5614AA77EBB}" type="pres">
      <dgm:prSet presAssocID="{8C4F2854-A2C5-44F5-86E9-C488DCAFE342}" presName="sp" presStyleCnt="0"/>
      <dgm:spPr/>
    </dgm:pt>
    <dgm:pt modelId="{8F57BF3F-0B29-4223-9293-0E63F6F57393}" type="pres">
      <dgm:prSet presAssocID="{DB058086-5264-4BCD-B737-8B9D23E0534F}" presName="composite" presStyleCnt="0"/>
      <dgm:spPr/>
    </dgm:pt>
    <dgm:pt modelId="{33FE2F3F-4D1B-435E-98B5-166984AB4235}" type="pres">
      <dgm:prSet presAssocID="{DB058086-5264-4BCD-B737-8B9D23E0534F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6EDF5B1D-3CB9-4D66-A9C5-35B960F5B179}" type="pres">
      <dgm:prSet presAssocID="{DB058086-5264-4BCD-B737-8B9D23E0534F}" presName="descendantText" presStyleLbl="alignAcc1" presStyleIdx="1" presStyleCnt="3">
        <dgm:presLayoutVars>
          <dgm:bulletEnabled val="1"/>
        </dgm:presLayoutVars>
      </dgm:prSet>
      <dgm:spPr/>
    </dgm:pt>
    <dgm:pt modelId="{397F3F23-B987-46F5-8667-98E21E27A4D1}" type="pres">
      <dgm:prSet presAssocID="{2DB06F62-2D6A-469D-832F-D3EB0DE56962}" presName="sp" presStyleCnt="0"/>
      <dgm:spPr/>
    </dgm:pt>
    <dgm:pt modelId="{178F9B72-3819-4BE8-8CAE-79CDAEFE6A1A}" type="pres">
      <dgm:prSet presAssocID="{250FDBBB-72A8-4CA0-B8E5-4B7259A9D446}" presName="composite" presStyleCnt="0"/>
      <dgm:spPr/>
    </dgm:pt>
    <dgm:pt modelId="{EE100E60-EEEA-4120-9020-314A6D42FCA9}" type="pres">
      <dgm:prSet presAssocID="{250FDBBB-72A8-4CA0-B8E5-4B7259A9D446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ACDF8233-0BDD-4BFB-98BB-5ADAABF4FC4D}" type="pres">
      <dgm:prSet presAssocID="{250FDBBB-72A8-4CA0-B8E5-4B7259A9D446}" presName="descendantText" presStyleLbl="alignAcc1" presStyleIdx="2" presStyleCnt="3">
        <dgm:presLayoutVars>
          <dgm:bulletEnabled val="1"/>
        </dgm:presLayoutVars>
      </dgm:prSet>
      <dgm:spPr/>
    </dgm:pt>
  </dgm:ptLst>
  <dgm:cxnLst>
    <dgm:cxn modelId="{AB228B13-0FDF-4E64-BA60-BB8F6844E383}" type="presOf" srcId="{250FDBBB-72A8-4CA0-B8E5-4B7259A9D446}" destId="{EE100E60-EEEA-4120-9020-314A6D42FCA9}" srcOrd="0" destOrd="0" presId="urn:microsoft.com/office/officeart/2005/8/layout/chevron2"/>
    <dgm:cxn modelId="{3E1C3117-CF8F-4FD3-989C-17937D8A49D9}" srcId="{DB058086-5264-4BCD-B737-8B9D23E0534F}" destId="{9E66C350-406D-47B9-A29B-43C9E4E50000}" srcOrd="0" destOrd="0" parTransId="{F6C3E892-1863-42C2-8BFB-66D573AECD3B}" sibTransId="{3BF9B48A-ACE5-4C70-82B5-D20429405B27}"/>
    <dgm:cxn modelId="{7B70D81E-6C7E-418E-A5EC-40E3A4433EBE}" srcId="{250FDBBB-72A8-4CA0-B8E5-4B7259A9D446}" destId="{6FAFD1B4-6DBB-4A66-A778-AB5B349F3BEA}" srcOrd="0" destOrd="0" parTransId="{093F36AA-190D-4580-BFA9-382303D8482B}" sibTransId="{F4F90C6F-A354-42E2-B637-B596A8930A09}"/>
    <dgm:cxn modelId="{D574372F-6CD6-4BC7-AFF8-875F3896FEC5}" type="presOf" srcId="{D0E36280-6891-4198-AF12-11C28C771431}" destId="{2DCDF471-EF82-4716-8B93-A5D3ADDC41DA}" srcOrd="0" destOrd="0" presId="urn:microsoft.com/office/officeart/2005/8/layout/chevron2"/>
    <dgm:cxn modelId="{6C681190-3A1B-45CC-B1F2-D9BEABA19D64}" type="presOf" srcId="{9E66C350-406D-47B9-A29B-43C9E4E50000}" destId="{6EDF5B1D-3CB9-4D66-A9C5-35B960F5B179}" srcOrd="0" destOrd="0" presId="urn:microsoft.com/office/officeart/2005/8/layout/chevron2"/>
    <dgm:cxn modelId="{3676B89C-1368-470F-98C9-7D088CD99A45}" srcId="{D0E36280-6891-4198-AF12-11C28C771431}" destId="{8417EF2B-D2A8-49E8-99DC-0FBC31A4682C}" srcOrd="0" destOrd="0" parTransId="{DBFA2743-F77C-4F22-8F24-A7C7C03BA24A}" sibTransId="{8C4F2854-A2C5-44F5-86E9-C488DCAFE342}"/>
    <dgm:cxn modelId="{BC2D06A6-A674-4AD4-931E-1C8CA95C4DA5}" type="presOf" srcId="{8EA13408-145F-4702-84D1-CCA2EEBF06EB}" destId="{C3B44D84-CCB9-410E-9441-F2C0F0AA2E5C}" srcOrd="0" destOrd="0" presId="urn:microsoft.com/office/officeart/2005/8/layout/chevron2"/>
    <dgm:cxn modelId="{A878B1B3-B666-43A3-8D93-E1A47FE65EDA}" type="presOf" srcId="{DB058086-5264-4BCD-B737-8B9D23E0534F}" destId="{33FE2F3F-4D1B-435E-98B5-166984AB4235}" srcOrd="0" destOrd="0" presId="urn:microsoft.com/office/officeart/2005/8/layout/chevron2"/>
    <dgm:cxn modelId="{335AB2B6-EB95-4F9C-BFAE-EAACBDBCEECC}" type="presOf" srcId="{6FAFD1B4-6DBB-4A66-A778-AB5B349F3BEA}" destId="{ACDF8233-0BDD-4BFB-98BB-5ADAABF4FC4D}" srcOrd="0" destOrd="0" presId="urn:microsoft.com/office/officeart/2005/8/layout/chevron2"/>
    <dgm:cxn modelId="{5594C9B8-6479-4361-B25A-216F3E3CE43A}" srcId="{D0E36280-6891-4198-AF12-11C28C771431}" destId="{250FDBBB-72A8-4CA0-B8E5-4B7259A9D446}" srcOrd="2" destOrd="0" parTransId="{1CC463E3-5104-4C9A-AD28-7337E85A8675}" sibTransId="{5E73B64E-D270-4C82-A01D-93A791F5517D}"/>
    <dgm:cxn modelId="{EECC7FC0-F91A-4004-84BF-B489934896CE}" srcId="{8417EF2B-D2A8-49E8-99DC-0FBC31A4682C}" destId="{8EA13408-145F-4702-84D1-CCA2EEBF06EB}" srcOrd="0" destOrd="0" parTransId="{1C6F181F-EDA3-4581-BD34-6841D96075D5}" sibTransId="{95014801-D572-43E4-978E-8BCD7FEEA79D}"/>
    <dgm:cxn modelId="{633F70D5-2A4C-471A-AC18-104E7D7939FB}" srcId="{D0E36280-6891-4198-AF12-11C28C771431}" destId="{DB058086-5264-4BCD-B737-8B9D23E0534F}" srcOrd="1" destOrd="0" parTransId="{E882733C-F441-4DB9-A29E-CC234585125E}" sibTransId="{2DB06F62-2D6A-469D-832F-D3EB0DE56962}"/>
    <dgm:cxn modelId="{A8F3A9E3-E9A6-4A2D-80DF-39629B92D7EC}" type="presOf" srcId="{8417EF2B-D2A8-49E8-99DC-0FBC31A4682C}" destId="{A5ED1F77-8F1D-4D2B-AEDA-9996A050C965}" srcOrd="0" destOrd="0" presId="urn:microsoft.com/office/officeart/2005/8/layout/chevron2"/>
    <dgm:cxn modelId="{3ED30E3D-6E72-4193-BA3D-4BA8AB29CA6A}" type="presParOf" srcId="{2DCDF471-EF82-4716-8B93-A5D3ADDC41DA}" destId="{75B108BD-7DBB-44D1-B770-F875A580430A}" srcOrd="0" destOrd="0" presId="urn:microsoft.com/office/officeart/2005/8/layout/chevron2"/>
    <dgm:cxn modelId="{008B8280-6011-4CFA-8A4C-B512C81D0823}" type="presParOf" srcId="{75B108BD-7DBB-44D1-B770-F875A580430A}" destId="{A5ED1F77-8F1D-4D2B-AEDA-9996A050C965}" srcOrd="0" destOrd="0" presId="urn:microsoft.com/office/officeart/2005/8/layout/chevron2"/>
    <dgm:cxn modelId="{DFFE4D6D-31BC-4B34-B403-A2D4330334E2}" type="presParOf" srcId="{75B108BD-7DBB-44D1-B770-F875A580430A}" destId="{C3B44D84-CCB9-410E-9441-F2C0F0AA2E5C}" srcOrd="1" destOrd="0" presId="urn:microsoft.com/office/officeart/2005/8/layout/chevron2"/>
    <dgm:cxn modelId="{DF511C1A-BB2B-42E8-AB87-25299D5AA50B}" type="presParOf" srcId="{2DCDF471-EF82-4716-8B93-A5D3ADDC41DA}" destId="{15088A9F-4E2A-47D4-8D3E-A5614AA77EBB}" srcOrd="1" destOrd="0" presId="urn:microsoft.com/office/officeart/2005/8/layout/chevron2"/>
    <dgm:cxn modelId="{A69A4789-A64D-47F6-B926-4528244A5355}" type="presParOf" srcId="{2DCDF471-EF82-4716-8B93-A5D3ADDC41DA}" destId="{8F57BF3F-0B29-4223-9293-0E63F6F57393}" srcOrd="2" destOrd="0" presId="urn:microsoft.com/office/officeart/2005/8/layout/chevron2"/>
    <dgm:cxn modelId="{0306E04E-DA0A-4F90-AC16-88DE07ED0A45}" type="presParOf" srcId="{8F57BF3F-0B29-4223-9293-0E63F6F57393}" destId="{33FE2F3F-4D1B-435E-98B5-166984AB4235}" srcOrd="0" destOrd="0" presId="urn:microsoft.com/office/officeart/2005/8/layout/chevron2"/>
    <dgm:cxn modelId="{21B08BA0-1740-4D29-9035-0C8BF1CF43CE}" type="presParOf" srcId="{8F57BF3F-0B29-4223-9293-0E63F6F57393}" destId="{6EDF5B1D-3CB9-4D66-A9C5-35B960F5B179}" srcOrd="1" destOrd="0" presId="urn:microsoft.com/office/officeart/2005/8/layout/chevron2"/>
    <dgm:cxn modelId="{00589237-D893-45E5-9899-73CED3828319}" type="presParOf" srcId="{2DCDF471-EF82-4716-8B93-A5D3ADDC41DA}" destId="{397F3F23-B987-46F5-8667-98E21E27A4D1}" srcOrd="3" destOrd="0" presId="urn:microsoft.com/office/officeart/2005/8/layout/chevron2"/>
    <dgm:cxn modelId="{A64BEE57-BB5B-4601-907D-A05C661E0478}" type="presParOf" srcId="{2DCDF471-EF82-4716-8B93-A5D3ADDC41DA}" destId="{178F9B72-3819-4BE8-8CAE-79CDAEFE6A1A}" srcOrd="4" destOrd="0" presId="urn:microsoft.com/office/officeart/2005/8/layout/chevron2"/>
    <dgm:cxn modelId="{EB711DAB-2EEF-452C-A252-F2E4062D0695}" type="presParOf" srcId="{178F9B72-3819-4BE8-8CAE-79CDAEFE6A1A}" destId="{EE100E60-EEEA-4120-9020-314A6D42FCA9}" srcOrd="0" destOrd="0" presId="urn:microsoft.com/office/officeart/2005/8/layout/chevron2"/>
    <dgm:cxn modelId="{D5EB80A8-F93E-451E-91B9-CB6AE171A907}" type="presParOf" srcId="{178F9B72-3819-4BE8-8CAE-79CDAEFE6A1A}" destId="{ACDF8233-0BDD-4BFB-98BB-5ADAABF4FC4D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4373AF95-7B98-4AD3-B67A-FCA2A31B8A67}" type="doc">
      <dgm:prSet loTypeId="urn:microsoft.com/office/officeart/2005/8/layout/targe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AA880639-EA68-4DB8-8021-D14B3C62F87D}">
      <dgm:prSet phldrT="[文本]" custT="1"/>
      <dgm:spPr/>
      <dgm:t>
        <a:bodyPr/>
        <a:lstStyle/>
        <a:p>
          <a:pPr marL="0" algn="l" defTabSz="914400" rtl="0" eaLnBrk="1" latinLnBrk="0" hangingPunct="1"/>
          <a:r>
            <a:rPr lang="en-US" altLang="zh-CN" sz="1400" kern="100" dirty="0">
              <a:solidFill>
                <a:schemeClr val="tx1"/>
              </a:solidFill>
              <a:effectLst/>
              <a:latin typeface="+mn-ea"/>
              <a:ea typeface="+mn-ea"/>
              <a:cs typeface="宋体" panose="02010600030101010101" pitchFamily="2" charset="-122"/>
            </a:rPr>
            <a:t>1.</a:t>
          </a:r>
          <a:r>
            <a:rPr lang="zh-CN" altLang="zh-CN" sz="1400" kern="100" dirty="0">
              <a:solidFill>
                <a:schemeClr val="tx1"/>
              </a:solidFill>
              <a:effectLst/>
              <a:latin typeface="+mn-ea"/>
              <a:ea typeface="+mn-ea"/>
              <a:cs typeface="宋体" panose="02010600030101010101" pitchFamily="2" charset="-122"/>
            </a:rPr>
            <a:t>提出了快速和全面进行热点缓解系统</a:t>
          </a:r>
          <a:r>
            <a:rPr lang="en-US" altLang="zh-CN" sz="1400" kern="100" dirty="0">
              <a:solidFill>
                <a:schemeClr val="tx1"/>
              </a:solidFill>
              <a:effectLst/>
              <a:latin typeface="+mn-ea"/>
              <a:ea typeface="+mn-ea"/>
              <a:cs typeface="宋体" panose="02010600030101010101" pitchFamily="2" charset="-122"/>
            </a:rPr>
            <a:t>-SpotMon</a:t>
          </a:r>
          <a:endParaRPr lang="zh-CN" altLang="en-US" sz="1400" kern="100" dirty="0">
            <a:solidFill>
              <a:schemeClr val="tx1"/>
            </a:solidFill>
            <a:effectLst/>
            <a:latin typeface="+mn-ea"/>
            <a:ea typeface="+mn-ea"/>
            <a:cs typeface="宋体" panose="02010600030101010101" pitchFamily="2" charset="-122"/>
          </a:endParaRPr>
        </a:p>
      </dgm:t>
    </dgm:pt>
    <dgm:pt modelId="{2D905DF1-1647-46CD-81E7-93470D242A61}" type="parTrans" cxnId="{F51B66C4-C557-4B66-9C55-C0926A28F698}">
      <dgm:prSet/>
      <dgm:spPr/>
      <dgm:t>
        <a:bodyPr/>
        <a:lstStyle/>
        <a:p>
          <a:endParaRPr lang="zh-CN" altLang="en-US"/>
        </a:p>
      </dgm:t>
    </dgm:pt>
    <dgm:pt modelId="{9F6521E6-F1AB-4821-9EB6-A6A40B0DE6E5}" type="sibTrans" cxnId="{F51B66C4-C557-4B66-9C55-C0926A28F698}">
      <dgm:prSet/>
      <dgm:spPr/>
      <dgm:t>
        <a:bodyPr/>
        <a:lstStyle/>
        <a:p>
          <a:endParaRPr lang="zh-CN" altLang="en-US"/>
        </a:p>
      </dgm:t>
    </dgm:pt>
    <dgm:pt modelId="{5D9E883A-4992-437E-A49E-E5EA96F4703A}">
      <dgm:prSet phldrT="[文本]" custT="1"/>
      <dgm:spPr/>
      <dgm:t>
        <a:bodyPr/>
        <a:lstStyle/>
        <a:p>
          <a:pPr algn="l"/>
          <a:r>
            <a:rPr lang="zh-CN" altLang="en-US" sz="1800" b="1" kern="1200" dirty="0">
              <a:solidFill>
                <a:schemeClr val="bg2">
                  <a:lumMod val="50000"/>
                </a:schemeClr>
              </a:solidFill>
              <a:latin typeface="+mn-lt"/>
              <a:ea typeface="+mn-ea"/>
              <a:cs typeface="+mn-cs"/>
            </a:rPr>
            <a:t>  社会价值</a:t>
          </a:r>
        </a:p>
      </dgm:t>
    </dgm:pt>
    <dgm:pt modelId="{26E79B90-E023-4BB8-B16E-F9AD0DC88F40}" type="parTrans" cxnId="{D702C209-17A1-4AD8-9AB4-2ADDAD25E964}">
      <dgm:prSet/>
      <dgm:spPr/>
      <dgm:t>
        <a:bodyPr/>
        <a:lstStyle/>
        <a:p>
          <a:endParaRPr lang="zh-CN" altLang="en-US"/>
        </a:p>
      </dgm:t>
    </dgm:pt>
    <dgm:pt modelId="{4FD19A25-2E69-485E-8552-85AC535EEAB1}" type="sibTrans" cxnId="{D702C209-17A1-4AD8-9AB4-2ADDAD25E964}">
      <dgm:prSet/>
      <dgm:spPr/>
      <dgm:t>
        <a:bodyPr/>
        <a:lstStyle/>
        <a:p>
          <a:endParaRPr lang="zh-CN" altLang="en-US"/>
        </a:p>
      </dgm:t>
    </dgm:pt>
    <dgm:pt modelId="{1F2380B4-1DE6-41A2-99AD-BD8ECA7224AB}">
      <dgm:prSet phldrT="[文本]" custT="1"/>
      <dgm:spPr/>
      <dgm:t>
        <a:bodyPr/>
        <a:lstStyle/>
        <a:p>
          <a:r>
            <a:rPr lang="en-US" altLang="zh-CN" sz="1400" dirty="0">
              <a:latin typeface="+mn-ea"/>
              <a:ea typeface="+mn-ea"/>
              <a:cs typeface="宋体" panose="02010600030101010101" pitchFamily="2" charset="-122"/>
            </a:rPr>
            <a:t>1.</a:t>
          </a:r>
          <a:r>
            <a:rPr lang="zh-CN" altLang="zh-CN" sz="1400" dirty="0">
              <a:solidFill>
                <a:schemeClr val="tx1"/>
              </a:solidFill>
              <a:effectLst/>
              <a:latin typeface="+mn-ea"/>
              <a:ea typeface="+mn-ea"/>
              <a:cs typeface="宋体" panose="02010600030101010101" pitchFamily="2" charset="-122"/>
            </a:rPr>
            <a:t>支持了关键业务服务的性能优化</a:t>
          </a:r>
          <a:endParaRPr lang="zh-CN" altLang="en-US" sz="1400" dirty="0">
            <a:latin typeface="+mn-ea"/>
            <a:ea typeface="+mn-ea"/>
          </a:endParaRPr>
        </a:p>
      </dgm:t>
    </dgm:pt>
    <dgm:pt modelId="{18EA7EF4-7400-45AB-9E31-0C1CB68C81FC}" type="parTrans" cxnId="{E2AFA92A-AB82-43A4-9D4E-CF8FEE1D4905}">
      <dgm:prSet/>
      <dgm:spPr/>
      <dgm:t>
        <a:bodyPr/>
        <a:lstStyle/>
        <a:p>
          <a:endParaRPr lang="zh-CN" altLang="en-US"/>
        </a:p>
      </dgm:t>
    </dgm:pt>
    <dgm:pt modelId="{BF59CE2E-C373-4CF0-9CEF-D5A10A195E61}" type="sibTrans" cxnId="{E2AFA92A-AB82-43A4-9D4E-CF8FEE1D4905}">
      <dgm:prSet/>
      <dgm:spPr/>
      <dgm:t>
        <a:bodyPr/>
        <a:lstStyle/>
        <a:p>
          <a:endParaRPr lang="zh-CN" altLang="en-US"/>
        </a:p>
      </dgm:t>
    </dgm:pt>
    <dgm:pt modelId="{174CAF47-CD57-4D53-8437-FD514264598E}">
      <dgm:prSet phldrT="[文本]" custT="1"/>
      <dgm:spPr/>
      <dgm:t>
        <a:bodyPr/>
        <a:lstStyle/>
        <a:p>
          <a:pPr algn="l"/>
          <a:r>
            <a:rPr lang="zh-CN" altLang="en-US" sz="1800" b="1" kern="1200" dirty="0">
              <a:solidFill>
                <a:schemeClr val="bg2">
                  <a:lumMod val="50000"/>
                </a:schemeClr>
              </a:solidFill>
              <a:latin typeface="+mn-lt"/>
              <a:ea typeface="+mn-ea"/>
              <a:cs typeface="+mn-cs"/>
            </a:rPr>
            <a:t>  项目成果</a:t>
          </a:r>
        </a:p>
      </dgm:t>
    </dgm:pt>
    <dgm:pt modelId="{777976F5-2A61-4C24-B340-372D1FFB77BC}" type="parTrans" cxnId="{BEF6FF2D-3C23-4637-BCCE-2D683D1D93F3}">
      <dgm:prSet/>
      <dgm:spPr/>
      <dgm:t>
        <a:bodyPr/>
        <a:lstStyle/>
        <a:p>
          <a:endParaRPr lang="zh-CN" altLang="en-US"/>
        </a:p>
      </dgm:t>
    </dgm:pt>
    <dgm:pt modelId="{9F0577F2-13D3-4677-94FC-5FCED14132A3}" type="sibTrans" cxnId="{BEF6FF2D-3C23-4637-BCCE-2D683D1D93F3}">
      <dgm:prSet/>
      <dgm:spPr/>
      <dgm:t>
        <a:bodyPr/>
        <a:lstStyle/>
        <a:p>
          <a:endParaRPr lang="zh-CN" altLang="en-US"/>
        </a:p>
      </dgm:t>
    </dgm:pt>
    <dgm:pt modelId="{4E102A69-3A09-464C-B131-8B23643B60BB}">
      <dgm:prSet phldrT="[文本]" custT="1"/>
      <dgm:spPr/>
      <dgm:t>
        <a:bodyPr/>
        <a:lstStyle/>
        <a:p>
          <a:r>
            <a:rPr lang="en-US" altLang="zh-CN" sz="1400" dirty="0">
              <a:solidFill>
                <a:schemeClr val="tx1"/>
              </a:solidFill>
              <a:latin typeface="+mn-ea"/>
              <a:ea typeface="+mn-ea"/>
              <a:cs typeface="宋体" panose="02010600030101010101" pitchFamily="2" charset="-122"/>
            </a:rPr>
            <a:t>1.</a:t>
          </a:r>
          <a:r>
            <a:rPr lang="zh-CN" altLang="en-US" sz="1400" dirty="0">
              <a:latin typeface="+mn-ea"/>
              <a:ea typeface="+mn-ea"/>
              <a:cs typeface="宋体" panose="02010600030101010101" pitchFamily="2" charset="-122"/>
            </a:rPr>
            <a:t>实现了对于热点进行缓解的监控系统</a:t>
          </a:r>
          <a:endParaRPr lang="zh-CN" altLang="en-US" sz="1400" dirty="0">
            <a:latin typeface="+mn-ea"/>
            <a:ea typeface="+mn-ea"/>
          </a:endParaRPr>
        </a:p>
      </dgm:t>
    </dgm:pt>
    <dgm:pt modelId="{6F93E4E7-ACE1-433F-8D50-ECB18A644E73}" type="parTrans" cxnId="{87D225F9-7E40-49E4-BF74-AD7CD4D8C340}">
      <dgm:prSet/>
      <dgm:spPr/>
      <dgm:t>
        <a:bodyPr/>
        <a:lstStyle/>
        <a:p>
          <a:endParaRPr lang="zh-CN" altLang="en-US"/>
        </a:p>
      </dgm:t>
    </dgm:pt>
    <dgm:pt modelId="{F903F8D2-0B45-4C1A-8359-88F675301DE4}" type="sibTrans" cxnId="{87D225F9-7E40-49E4-BF74-AD7CD4D8C340}">
      <dgm:prSet/>
      <dgm:spPr/>
      <dgm:t>
        <a:bodyPr/>
        <a:lstStyle/>
        <a:p>
          <a:endParaRPr lang="zh-CN" altLang="en-US"/>
        </a:p>
      </dgm:t>
    </dgm:pt>
    <dgm:pt modelId="{39A896B6-7FDA-44E3-9DE6-1BD4328C94E7}">
      <dgm:prSet custT="1"/>
      <dgm:spPr/>
      <dgm:t>
        <a:bodyPr/>
        <a:lstStyle/>
        <a:p>
          <a:pPr marL="0" algn="l" defTabSz="914400" rtl="0" eaLnBrk="1" latinLnBrk="0" hangingPunct="1"/>
          <a:r>
            <a:rPr lang="en-US" altLang="zh-CN" sz="1400" kern="100" dirty="0">
              <a:solidFill>
                <a:schemeClr val="tx1"/>
              </a:solidFill>
              <a:effectLst/>
              <a:latin typeface="+mn-ea"/>
              <a:ea typeface="+mn-ea"/>
              <a:cs typeface="宋体" panose="02010600030101010101" pitchFamily="2" charset="-122"/>
            </a:rPr>
            <a:t>2.</a:t>
          </a:r>
          <a:r>
            <a:rPr lang="zh-CN" altLang="zh-CN" sz="1400" kern="100" dirty="0">
              <a:solidFill>
                <a:schemeClr val="tx1"/>
              </a:solidFill>
              <a:effectLst/>
              <a:latin typeface="+mn-ea"/>
              <a:ea typeface="+mn-ea"/>
              <a:cs typeface="宋体" panose="02010600030101010101" pitchFamily="2" charset="-122"/>
            </a:rPr>
            <a:t>推动了可编程交换机和键值存储系统的研究</a:t>
          </a:r>
          <a:endParaRPr lang="en-US" altLang="zh-CN" sz="1400" kern="100" dirty="0">
            <a:solidFill>
              <a:schemeClr val="tx1"/>
            </a:solidFill>
            <a:effectLst/>
            <a:latin typeface="+mn-ea"/>
            <a:ea typeface="+mn-ea"/>
            <a:cs typeface="宋体" panose="02010600030101010101" pitchFamily="2" charset="-122"/>
          </a:endParaRPr>
        </a:p>
      </dgm:t>
    </dgm:pt>
    <dgm:pt modelId="{406534E8-C636-4D44-8A21-FB4BE5E2AAB7}" type="parTrans" cxnId="{3C7EE89A-436E-42ED-9F0A-8E7D7FCEF40C}">
      <dgm:prSet/>
      <dgm:spPr/>
      <dgm:t>
        <a:bodyPr/>
        <a:lstStyle/>
        <a:p>
          <a:endParaRPr lang="zh-CN" altLang="en-US"/>
        </a:p>
      </dgm:t>
    </dgm:pt>
    <dgm:pt modelId="{60FEFA04-D204-49B4-A385-6C0255C6F4D5}" type="sibTrans" cxnId="{3C7EE89A-436E-42ED-9F0A-8E7D7FCEF40C}">
      <dgm:prSet/>
      <dgm:spPr/>
      <dgm:t>
        <a:bodyPr/>
        <a:lstStyle/>
        <a:p>
          <a:endParaRPr lang="zh-CN" altLang="en-US"/>
        </a:p>
      </dgm:t>
    </dgm:pt>
    <dgm:pt modelId="{89E9D7F2-D908-4257-8B24-05E27AC90D91}">
      <dgm:prSet custT="1"/>
      <dgm:spPr/>
      <dgm:t>
        <a:bodyPr/>
        <a:lstStyle/>
        <a:p>
          <a:pPr marL="0" algn="l" defTabSz="914400" rtl="0" eaLnBrk="1" latinLnBrk="0" hangingPunct="1"/>
          <a:r>
            <a:rPr lang="en-US" altLang="zh-CN" sz="1400" kern="100" dirty="0">
              <a:solidFill>
                <a:schemeClr val="tx1"/>
              </a:solidFill>
              <a:effectLst/>
              <a:latin typeface="+mn-ea"/>
              <a:ea typeface="+mn-ea"/>
              <a:cs typeface="宋体" panose="02010600030101010101" pitchFamily="2" charset="-122"/>
            </a:rPr>
            <a:t>3.</a:t>
          </a:r>
          <a:r>
            <a:rPr lang="zh-CN" altLang="zh-CN" sz="1400" kern="100" dirty="0">
              <a:solidFill>
                <a:schemeClr val="tx1"/>
              </a:solidFill>
              <a:effectLst/>
              <a:latin typeface="+mn-ea"/>
              <a:ea typeface="+mn-ea"/>
              <a:cs typeface="宋体" panose="02010600030101010101" pitchFamily="2" charset="-122"/>
            </a:rPr>
            <a:t>为数据中心网络的设计和优化提供了借鉴</a:t>
          </a:r>
          <a:endParaRPr lang="en-US" altLang="zh-CN" sz="1400" kern="100" dirty="0">
            <a:solidFill>
              <a:schemeClr val="tx1"/>
            </a:solidFill>
            <a:effectLst/>
            <a:latin typeface="+mn-ea"/>
            <a:ea typeface="+mn-ea"/>
            <a:cs typeface="宋体" panose="02010600030101010101" pitchFamily="2" charset="-122"/>
          </a:endParaRPr>
        </a:p>
      </dgm:t>
    </dgm:pt>
    <dgm:pt modelId="{AFF21C22-11C0-450C-B844-FADBF005C351}" type="parTrans" cxnId="{3AC3E779-8C42-416C-934A-EEDE2B9C7E65}">
      <dgm:prSet/>
      <dgm:spPr/>
      <dgm:t>
        <a:bodyPr/>
        <a:lstStyle/>
        <a:p>
          <a:endParaRPr lang="zh-CN" altLang="en-US"/>
        </a:p>
      </dgm:t>
    </dgm:pt>
    <dgm:pt modelId="{776001E5-71CE-42A2-8B3A-B97635300525}" type="sibTrans" cxnId="{3AC3E779-8C42-416C-934A-EEDE2B9C7E65}">
      <dgm:prSet/>
      <dgm:spPr/>
      <dgm:t>
        <a:bodyPr/>
        <a:lstStyle/>
        <a:p>
          <a:endParaRPr lang="zh-CN" altLang="en-US"/>
        </a:p>
      </dgm:t>
    </dgm:pt>
    <dgm:pt modelId="{9CFF0FC9-9D6D-4A3F-8605-F18A7E587598}">
      <dgm:prSet custT="1"/>
      <dgm:spPr/>
      <dgm:t>
        <a:bodyPr/>
        <a:lstStyle/>
        <a:p>
          <a:r>
            <a:rPr lang="en-US" altLang="zh-CN" sz="1400" dirty="0">
              <a:solidFill>
                <a:schemeClr val="tx1"/>
              </a:solidFill>
              <a:effectLst/>
              <a:latin typeface="+mn-ea"/>
              <a:ea typeface="+mn-ea"/>
              <a:cs typeface="宋体" panose="02010600030101010101" pitchFamily="2" charset="-122"/>
            </a:rPr>
            <a:t>2.</a:t>
          </a:r>
          <a:r>
            <a:rPr lang="zh-CN" altLang="zh-CN" sz="1400" dirty="0">
              <a:solidFill>
                <a:schemeClr val="tx1"/>
              </a:solidFill>
              <a:effectLst/>
              <a:latin typeface="+mn-ea"/>
              <a:ea typeface="+mn-ea"/>
              <a:cs typeface="宋体" panose="02010600030101010101" pitchFamily="2" charset="-122"/>
            </a:rPr>
            <a:t>降低了系统管理和调优的复杂性</a:t>
          </a:r>
          <a:endParaRPr lang="en-US" altLang="zh-CN" sz="1400" dirty="0">
            <a:solidFill>
              <a:schemeClr val="tx1"/>
            </a:solidFill>
            <a:latin typeface="+mn-ea"/>
            <a:ea typeface="+mn-ea"/>
            <a:cs typeface="宋体" panose="02010600030101010101" pitchFamily="2" charset="-122"/>
          </a:endParaRPr>
        </a:p>
      </dgm:t>
    </dgm:pt>
    <dgm:pt modelId="{AEAFF454-E9FE-4C5B-BF0D-124518D1D257}" type="parTrans" cxnId="{AE6717AD-EB4B-4D6C-95B6-B9A3BFBCC425}">
      <dgm:prSet/>
      <dgm:spPr/>
      <dgm:t>
        <a:bodyPr/>
        <a:lstStyle/>
        <a:p>
          <a:endParaRPr lang="zh-CN" altLang="en-US"/>
        </a:p>
      </dgm:t>
    </dgm:pt>
    <dgm:pt modelId="{B10F3250-8C5A-4B1C-A42D-6761D73674A9}" type="sibTrans" cxnId="{AE6717AD-EB4B-4D6C-95B6-B9A3BFBCC425}">
      <dgm:prSet/>
      <dgm:spPr/>
      <dgm:t>
        <a:bodyPr/>
        <a:lstStyle/>
        <a:p>
          <a:endParaRPr lang="zh-CN" altLang="en-US"/>
        </a:p>
      </dgm:t>
    </dgm:pt>
    <dgm:pt modelId="{576FF6D4-7E2B-480B-B261-B0B3465F601D}">
      <dgm:prSet custT="1"/>
      <dgm:spPr/>
      <dgm:t>
        <a:bodyPr/>
        <a:lstStyle/>
        <a:p>
          <a:r>
            <a:rPr lang="en-US" altLang="zh-CN" sz="1400" dirty="0">
              <a:solidFill>
                <a:schemeClr val="tx1"/>
              </a:solidFill>
              <a:effectLst/>
              <a:latin typeface="+mn-ea"/>
              <a:ea typeface="+mn-ea"/>
              <a:cs typeface="宋体" panose="02010600030101010101" pitchFamily="2" charset="-122"/>
            </a:rPr>
            <a:t>3.</a:t>
          </a:r>
          <a:r>
            <a:rPr lang="zh-CN" altLang="zh-CN" sz="1400" dirty="0">
              <a:solidFill>
                <a:schemeClr val="tx1"/>
              </a:solidFill>
              <a:effectLst/>
              <a:latin typeface="+mn-ea"/>
              <a:ea typeface="+mn-ea"/>
              <a:cs typeface="宋体" panose="02010600030101010101" pitchFamily="2" charset="-122"/>
            </a:rPr>
            <a:t>为未来网络优化提供了新</a:t>
          </a:r>
          <a:r>
            <a:rPr lang="zh-CN" altLang="en-US" sz="1400" dirty="0">
              <a:solidFill>
                <a:schemeClr val="tx1"/>
              </a:solidFill>
              <a:effectLst/>
              <a:latin typeface="+mn-ea"/>
              <a:ea typeface="+mn-ea"/>
              <a:cs typeface="宋体" panose="02010600030101010101" pitchFamily="2" charset="-122"/>
            </a:rPr>
            <a:t>的</a:t>
          </a:r>
          <a:r>
            <a:rPr lang="zh-CN" altLang="zh-CN" sz="1400" dirty="0">
              <a:solidFill>
                <a:schemeClr val="tx1"/>
              </a:solidFill>
              <a:effectLst/>
              <a:latin typeface="+mn-ea"/>
              <a:ea typeface="+mn-ea"/>
              <a:cs typeface="宋体" panose="02010600030101010101" pitchFamily="2" charset="-122"/>
            </a:rPr>
            <a:t>思路</a:t>
          </a:r>
          <a:endParaRPr lang="en-US" altLang="zh-CN" sz="1400" dirty="0">
            <a:solidFill>
              <a:schemeClr val="tx1"/>
            </a:solidFill>
            <a:effectLst/>
            <a:latin typeface="+mn-ea"/>
            <a:ea typeface="+mn-ea"/>
            <a:cs typeface="宋体" panose="02010600030101010101" pitchFamily="2" charset="-122"/>
          </a:endParaRPr>
        </a:p>
      </dgm:t>
    </dgm:pt>
    <dgm:pt modelId="{5A9E7179-2FA0-4576-9E6E-5308D7E030B3}" type="parTrans" cxnId="{98B4FA2E-2F5F-479B-8DA9-22E2A4FACB2E}">
      <dgm:prSet/>
      <dgm:spPr/>
      <dgm:t>
        <a:bodyPr/>
        <a:lstStyle/>
        <a:p>
          <a:endParaRPr lang="zh-CN" altLang="en-US"/>
        </a:p>
      </dgm:t>
    </dgm:pt>
    <dgm:pt modelId="{F0CAEC7E-329C-42E3-9E22-5F6CAC754BB0}" type="sibTrans" cxnId="{98B4FA2E-2F5F-479B-8DA9-22E2A4FACB2E}">
      <dgm:prSet/>
      <dgm:spPr/>
      <dgm:t>
        <a:bodyPr/>
        <a:lstStyle/>
        <a:p>
          <a:endParaRPr lang="zh-CN" altLang="en-US"/>
        </a:p>
      </dgm:t>
    </dgm:pt>
    <dgm:pt modelId="{C9EDBAFA-04C5-4C83-9215-2CC56ED7C4B1}">
      <dgm:prSet custT="1"/>
      <dgm:spPr/>
      <dgm:t>
        <a:bodyPr/>
        <a:lstStyle/>
        <a:p>
          <a:r>
            <a:rPr lang="en-US" altLang="zh-CN" sz="1400" dirty="0">
              <a:solidFill>
                <a:schemeClr val="tx1"/>
              </a:solidFill>
              <a:latin typeface="+mn-ea"/>
              <a:ea typeface="+mn-ea"/>
              <a:cs typeface="宋体" panose="02010600030101010101" pitchFamily="2" charset="-122"/>
            </a:rPr>
            <a:t>2.</a:t>
          </a:r>
          <a:r>
            <a:rPr lang="zh-CN" altLang="en-US" sz="1400" dirty="0">
              <a:solidFill>
                <a:schemeClr val="tx1"/>
              </a:solidFill>
              <a:effectLst/>
              <a:latin typeface="+mn-ea"/>
              <a:ea typeface="+mn-ea"/>
              <a:cs typeface="宋体" panose="02010600030101010101" pitchFamily="2" charset="-122"/>
            </a:rPr>
            <a:t>相关专利处于审查阶段</a:t>
          </a:r>
          <a:endParaRPr lang="en-US" altLang="zh-CN" sz="1400" dirty="0">
            <a:solidFill>
              <a:schemeClr val="tx1"/>
            </a:solidFill>
            <a:effectLst/>
            <a:latin typeface="+mn-ea"/>
            <a:ea typeface="+mn-ea"/>
            <a:cs typeface="宋体" panose="02010600030101010101" pitchFamily="2" charset="-122"/>
          </a:endParaRPr>
        </a:p>
      </dgm:t>
    </dgm:pt>
    <dgm:pt modelId="{24CD8CD5-CA6D-4C18-A052-4F9E04FB2ED8}" type="parTrans" cxnId="{DC61E3E3-4239-45AF-A74E-BBEDC66B678C}">
      <dgm:prSet/>
      <dgm:spPr/>
      <dgm:t>
        <a:bodyPr/>
        <a:lstStyle/>
        <a:p>
          <a:endParaRPr lang="zh-CN" altLang="en-US"/>
        </a:p>
      </dgm:t>
    </dgm:pt>
    <dgm:pt modelId="{E7CE29CE-E416-46B2-A020-7C07B32EB0AF}" type="sibTrans" cxnId="{DC61E3E3-4239-45AF-A74E-BBEDC66B678C}">
      <dgm:prSet/>
      <dgm:spPr/>
      <dgm:t>
        <a:bodyPr/>
        <a:lstStyle/>
        <a:p>
          <a:endParaRPr lang="zh-CN" altLang="en-US"/>
        </a:p>
      </dgm:t>
    </dgm:pt>
    <dgm:pt modelId="{915F7756-C154-4F88-8C43-F2691FCC7F7D}">
      <dgm:prSet phldrT="[文本]" custT="1"/>
      <dgm:spPr/>
      <dgm:t>
        <a:bodyPr/>
        <a:lstStyle/>
        <a:p>
          <a:pPr algn="l"/>
          <a:r>
            <a:rPr lang="zh-CN" altLang="en-US" sz="1800" b="1" kern="1200" dirty="0">
              <a:solidFill>
                <a:schemeClr val="bg2">
                  <a:lumMod val="50000"/>
                </a:schemeClr>
              </a:solidFill>
              <a:latin typeface="+mn-lt"/>
              <a:ea typeface="+mn-ea"/>
              <a:cs typeface="+mn-cs"/>
            </a:rPr>
            <a:t>  学术价值 </a:t>
          </a:r>
        </a:p>
      </dgm:t>
    </dgm:pt>
    <dgm:pt modelId="{C80E2CD4-ED5F-4F75-8755-73BAFFFF9487}" type="sibTrans" cxnId="{7340BD5C-C354-4E9C-A4D7-BF7C40946C91}">
      <dgm:prSet/>
      <dgm:spPr/>
      <dgm:t>
        <a:bodyPr/>
        <a:lstStyle/>
        <a:p>
          <a:endParaRPr lang="zh-CN" altLang="en-US"/>
        </a:p>
      </dgm:t>
    </dgm:pt>
    <dgm:pt modelId="{0EB55E56-3F78-47D4-A862-2823F75369B8}" type="parTrans" cxnId="{7340BD5C-C354-4E9C-A4D7-BF7C40946C91}">
      <dgm:prSet/>
      <dgm:spPr/>
      <dgm:t>
        <a:bodyPr/>
        <a:lstStyle/>
        <a:p>
          <a:endParaRPr lang="zh-CN" altLang="en-US"/>
        </a:p>
      </dgm:t>
    </dgm:pt>
    <dgm:pt modelId="{6A8CB54A-D3BF-47C6-8305-1A688621F250}" type="pres">
      <dgm:prSet presAssocID="{4373AF95-7B98-4AD3-B67A-FCA2A31B8A67}" presName="Name0" presStyleCnt="0">
        <dgm:presLayoutVars>
          <dgm:chMax val="7"/>
          <dgm:dir/>
          <dgm:animLvl val="lvl"/>
          <dgm:resizeHandles val="exact"/>
        </dgm:presLayoutVars>
      </dgm:prSet>
      <dgm:spPr/>
    </dgm:pt>
    <dgm:pt modelId="{65514951-14DC-438E-9709-F5F3355FFCD8}" type="pres">
      <dgm:prSet presAssocID="{915F7756-C154-4F88-8C43-F2691FCC7F7D}" presName="circle1" presStyleLbl="node1" presStyleIdx="0" presStyleCnt="3"/>
      <dgm:spPr/>
    </dgm:pt>
    <dgm:pt modelId="{CFFC58B1-0379-4A28-A8C9-922453EDC95F}" type="pres">
      <dgm:prSet presAssocID="{915F7756-C154-4F88-8C43-F2691FCC7F7D}" presName="space" presStyleCnt="0"/>
      <dgm:spPr/>
    </dgm:pt>
    <dgm:pt modelId="{1611BC58-6037-4E42-AB53-5AE4E9123B88}" type="pres">
      <dgm:prSet presAssocID="{915F7756-C154-4F88-8C43-F2691FCC7F7D}" presName="rect1" presStyleLbl="alignAcc1" presStyleIdx="0" presStyleCnt="3" custLinFactNeighborX="-500"/>
      <dgm:spPr/>
    </dgm:pt>
    <dgm:pt modelId="{BEA23046-2AF7-43CC-AB3A-39679E2FE608}" type="pres">
      <dgm:prSet presAssocID="{5D9E883A-4992-437E-A49E-E5EA96F4703A}" presName="vertSpace2" presStyleLbl="node1" presStyleIdx="0" presStyleCnt="3"/>
      <dgm:spPr/>
    </dgm:pt>
    <dgm:pt modelId="{69701F6F-6847-46C1-B387-FE1053117B10}" type="pres">
      <dgm:prSet presAssocID="{5D9E883A-4992-437E-A49E-E5EA96F4703A}" presName="circle2" presStyleLbl="node1" presStyleIdx="1" presStyleCnt="3"/>
      <dgm:spPr/>
    </dgm:pt>
    <dgm:pt modelId="{988A60C1-FE9F-491C-B477-CA463EA907D0}" type="pres">
      <dgm:prSet presAssocID="{5D9E883A-4992-437E-A49E-E5EA96F4703A}" presName="rect2" presStyleLbl="alignAcc1" presStyleIdx="1" presStyleCnt="3" custScaleY="98178" custLinFactNeighborX="-500" custLinFactNeighborY="-1345"/>
      <dgm:spPr/>
    </dgm:pt>
    <dgm:pt modelId="{282CEEE0-A6D6-4EA3-842A-0686F1DC1A7F}" type="pres">
      <dgm:prSet presAssocID="{174CAF47-CD57-4D53-8437-FD514264598E}" presName="vertSpace3" presStyleLbl="node1" presStyleIdx="1" presStyleCnt="3"/>
      <dgm:spPr/>
    </dgm:pt>
    <dgm:pt modelId="{D6F73064-D225-4400-89F5-F39324E0FC18}" type="pres">
      <dgm:prSet presAssocID="{174CAF47-CD57-4D53-8437-FD514264598E}" presName="circle3" presStyleLbl="node1" presStyleIdx="2" presStyleCnt="3"/>
      <dgm:spPr/>
    </dgm:pt>
    <dgm:pt modelId="{5B43865B-13B4-4650-B95A-E11C1CAC6419}" type="pres">
      <dgm:prSet presAssocID="{174CAF47-CD57-4D53-8437-FD514264598E}" presName="rect3" presStyleLbl="alignAcc1" presStyleIdx="2" presStyleCnt="3" custLinFactNeighborX="-500" custLinFactNeighborY="1954"/>
      <dgm:spPr/>
    </dgm:pt>
    <dgm:pt modelId="{B33385C4-411B-4F87-A6E4-E0A092846B90}" type="pres">
      <dgm:prSet presAssocID="{915F7756-C154-4F88-8C43-F2691FCC7F7D}" presName="rect1ParTx" presStyleLbl="alignAcc1" presStyleIdx="2" presStyleCnt="3">
        <dgm:presLayoutVars>
          <dgm:chMax val="1"/>
          <dgm:bulletEnabled val="1"/>
        </dgm:presLayoutVars>
      </dgm:prSet>
      <dgm:spPr/>
    </dgm:pt>
    <dgm:pt modelId="{4D3523BC-11D6-4CDC-8E5B-38A7D5E0D412}" type="pres">
      <dgm:prSet presAssocID="{915F7756-C154-4F88-8C43-F2691FCC7F7D}" presName="rect1ChTx" presStyleLbl="alignAcc1" presStyleIdx="2" presStyleCnt="3" custScaleX="219857">
        <dgm:presLayoutVars>
          <dgm:bulletEnabled val="1"/>
        </dgm:presLayoutVars>
      </dgm:prSet>
      <dgm:spPr/>
    </dgm:pt>
    <dgm:pt modelId="{966F87ED-580B-4036-8D10-568D74DE2359}" type="pres">
      <dgm:prSet presAssocID="{5D9E883A-4992-437E-A49E-E5EA96F4703A}" presName="rect2ParTx" presStyleLbl="alignAcc1" presStyleIdx="2" presStyleCnt="3">
        <dgm:presLayoutVars>
          <dgm:chMax val="1"/>
          <dgm:bulletEnabled val="1"/>
        </dgm:presLayoutVars>
      </dgm:prSet>
      <dgm:spPr/>
    </dgm:pt>
    <dgm:pt modelId="{11C207C4-9656-41A5-980B-EF943C92E6CA}" type="pres">
      <dgm:prSet presAssocID="{5D9E883A-4992-437E-A49E-E5EA96F4703A}" presName="rect2ChTx" presStyleLbl="alignAcc1" presStyleIdx="2" presStyleCnt="3" custScaleX="216970">
        <dgm:presLayoutVars>
          <dgm:bulletEnabled val="1"/>
        </dgm:presLayoutVars>
      </dgm:prSet>
      <dgm:spPr/>
    </dgm:pt>
    <dgm:pt modelId="{99BD11AB-CDA5-46FA-88B7-DCAA2EB62975}" type="pres">
      <dgm:prSet presAssocID="{174CAF47-CD57-4D53-8437-FD514264598E}" presName="rect3ParTx" presStyleLbl="alignAcc1" presStyleIdx="2" presStyleCnt="3">
        <dgm:presLayoutVars>
          <dgm:chMax val="1"/>
          <dgm:bulletEnabled val="1"/>
        </dgm:presLayoutVars>
      </dgm:prSet>
      <dgm:spPr/>
    </dgm:pt>
    <dgm:pt modelId="{AF20E879-B11B-46DD-BC8F-51BF4E3E78C4}" type="pres">
      <dgm:prSet presAssocID="{174CAF47-CD57-4D53-8437-FD514264598E}" presName="rect3ChTx" presStyleLbl="alignAcc1" presStyleIdx="2" presStyleCnt="3" custScaleX="212138">
        <dgm:presLayoutVars>
          <dgm:bulletEnabled val="1"/>
        </dgm:presLayoutVars>
      </dgm:prSet>
      <dgm:spPr/>
    </dgm:pt>
  </dgm:ptLst>
  <dgm:cxnLst>
    <dgm:cxn modelId="{D702C209-17A1-4AD8-9AB4-2ADDAD25E964}" srcId="{4373AF95-7B98-4AD3-B67A-FCA2A31B8A67}" destId="{5D9E883A-4992-437E-A49E-E5EA96F4703A}" srcOrd="1" destOrd="0" parTransId="{26E79B90-E023-4BB8-B16E-F9AD0DC88F40}" sibTransId="{4FD19A25-2E69-485E-8552-85AC535EEAB1}"/>
    <dgm:cxn modelId="{8AC4600F-D7AF-47E0-BF37-743F897DFD8B}" type="presOf" srcId="{C9EDBAFA-04C5-4C83-9215-2CC56ED7C4B1}" destId="{AF20E879-B11B-46DD-BC8F-51BF4E3E78C4}" srcOrd="0" destOrd="1" presId="urn:microsoft.com/office/officeart/2005/8/layout/target3"/>
    <dgm:cxn modelId="{9DFCC120-F659-4162-B955-BB5F815DEEF5}" type="presOf" srcId="{89E9D7F2-D908-4257-8B24-05E27AC90D91}" destId="{4D3523BC-11D6-4CDC-8E5B-38A7D5E0D412}" srcOrd="0" destOrd="2" presId="urn:microsoft.com/office/officeart/2005/8/layout/target3"/>
    <dgm:cxn modelId="{E2AFA92A-AB82-43A4-9D4E-CF8FEE1D4905}" srcId="{5D9E883A-4992-437E-A49E-E5EA96F4703A}" destId="{1F2380B4-1DE6-41A2-99AD-BD8ECA7224AB}" srcOrd="0" destOrd="0" parTransId="{18EA7EF4-7400-45AB-9E31-0C1CB68C81FC}" sibTransId="{BF59CE2E-C373-4CF0-9CEF-D5A10A195E61}"/>
    <dgm:cxn modelId="{BEF6FF2D-3C23-4637-BCCE-2D683D1D93F3}" srcId="{4373AF95-7B98-4AD3-B67A-FCA2A31B8A67}" destId="{174CAF47-CD57-4D53-8437-FD514264598E}" srcOrd="2" destOrd="0" parTransId="{777976F5-2A61-4C24-B340-372D1FFB77BC}" sibTransId="{9F0577F2-13D3-4677-94FC-5FCED14132A3}"/>
    <dgm:cxn modelId="{98B4FA2E-2F5F-479B-8DA9-22E2A4FACB2E}" srcId="{5D9E883A-4992-437E-A49E-E5EA96F4703A}" destId="{576FF6D4-7E2B-480B-B261-B0B3465F601D}" srcOrd="2" destOrd="0" parTransId="{5A9E7179-2FA0-4576-9E6E-5308D7E030B3}" sibTransId="{F0CAEC7E-329C-42E3-9E22-5F6CAC754BB0}"/>
    <dgm:cxn modelId="{59AB4D39-5E5C-4585-A04F-71ED26F2095C}" type="presOf" srcId="{4373AF95-7B98-4AD3-B67A-FCA2A31B8A67}" destId="{6A8CB54A-D3BF-47C6-8305-1A688621F250}" srcOrd="0" destOrd="0" presId="urn:microsoft.com/office/officeart/2005/8/layout/target3"/>
    <dgm:cxn modelId="{5EE35439-37CC-4162-A00B-A48356E9B875}" type="presOf" srcId="{1F2380B4-1DE6-41A2-99AD-BD8ECA7224AB}" destId="{11C207C4-9656-41A5-980B-EF943C92E6CA}" srcOrd="0" destOrd="0" presId="urn:microsoft.com/office/officeart/2005/8/layout/target3"/>
    <dgm:cxn modelId="{5030BB3F-77CC-4496-9143-1DC31AB483D1}" type="presOf" srcId="{39A896B6-7FDA-44E3-9DE6-1BD4328C94E7}" destId="{4D3523BC-11D6-4CDC-8E5B-38A7D5E0D412}" srcOrd="0" destOrd="1" presId="urn:microsoft.com/office/officeart/2005/8/layout/target3"/>
    <dgm:cxn modelId="{7340BD5C-C354-4E9C-A4D7-BF7C40946C91}" srcId="{4373AF95-7B98-4AD3-B67A-FCA2A31B8A67}" destId="{915F7756-C154-4F88-8C43-F2691FCC7F7D}" srcOrd="0" destOrd="0" parTransId="{0EB55E56-3F78-47D4-A862-2823F75369B8}" sibTransId="{C80E2CD4-ED5F-4F75-8755-73BAFFFF9487}"/>
    <dgm:cxn modelId="{98E7D754-8DDA-4F61-8A53-4FD8F161E0C6}" type="presOf" srcId="{576FF6D4-7E2B-480B-B261-B0B3465F601D}" destId="{11C207C4-9656-41A5-980B-EF943C92E6CA}" srcOrd="0" destOrd="2" presId="urn:microsoft.com/office/officeart/2005/8/layout/target3"/>
    <dgm:cxn modelId="{3AC3E779-8C42-416C-934A-EEDE2B9C7E65}" srcId="{915F7756-C154-4F88-8C43-F2691FCC7F7D}" destId="{89E9D7F2-D908-4257-8B24-05E27AC90D91}" srcOrd="2" destOrd="0" parTransId="{AFF21C22-11C0-450C-B844-FADBF005C351}" sibTransId="{776001E5-71CE-42A2-8B3A-B97635300525}"/>
    <dgm:cxn modelId="{63AB1F5A-CEF1-4D87-9F05-E2734EBAE0D0}" type="presOf" srcId="{915F7756-C154-4F88-8C43-F2691FCC7F7D}" destId="{B33385C4-411B-4F87-A6E4-E0A092846B90}" srcOrd="1" destOrd="0" presId="urn:microsoft.com/office/officeart/2005/8/layout/target3"/>
    <dgm:cxn modelId="{6CB9058B-0D98-4F71-8705-A138FB920CC7}" type="presOf" srcId="{4E102A69-3A09-464C-B131-8B23643B60BB}" destId="{AF20E879-B11B-46DD-BC8F-51BF4E3E78C4}" srcOrd="0" destOrd="0" presId="urn:microsoft.com/office/officeart/2005/8/layout/target3"/>
    <dgm:cxn modelId="{B072B68C-BAE2-4FDB-8A0A-78DF8276E587}" type="presOf" srcId="{915F7756-C154-4F88-8C43-F2691FCC7F7D}" destId="{1611BC58-6037-4E42-AB53-5AE4E9123B88}" srcOrd="0" destOrd="0" presId="urn:microsoft.com/office/officeart/2005/8/layout/target3"/>
    <dgm:cxn modelId="{CD861E8E-55C4-42AC-98B5-F6E3A1D6CA1A}" type="presOf" srcId="{AA880639-EA68-4DB8-8021-D14B3C62F87D}" destId="{4D3523BC-11D6-4CDC-8E5B-38A7D5E0D412}" srcOrd="0" destOrd="0" presId="urn:microsoft.com/office/officeart/2005/8/layout/target3"/>
    <dgm:cxn modelId="{F62B6A92-CD01-4DBD-AD8E-CC7BB5B45E56}" type="presOf" srcId="{174CAF47-CD57-4D53-8437-FD514264598E}" destId="{99BD11AB-CDA5-46FA-88B7-DCAA2EB62975}" srcOrd="1" destOrd="0" presId="urn:microsoft.com/office/officeart/2005/8/layout/target3"/>
    <dgm:cxn modelId="{3C7EE89A-436E-42ED-9F0A-8E7D7FCEF40C}" srcId="{915F7756-C154-4F88-8C43-F2691FCC7F7D}" destId="{39A896B6-7FDA-44E3-9DE6-1BD4328C94E7}" srcOrd="1" destOrd="0" parTransId="{406534E8-C636-4D44-8A21-FB4BE5E2AAB7}" sibTransId="{60FEFA04-D204-49B4-A385-6C0255C6F4D5}"/>
    <dgm:cxn modelId="{AE6717AD-EB4B-4D6C-95B6-B9A3BFBCC425}" srcId="{5D9E883A-4992-437E-A49E-E5EA96F4703A}" destId="{9CFF0FC9-9D6D-4A3F-8605-F18A7E587598}" srcOrd="1" destOrd="0" parTransId="{AEAFF454-E9FE-4C5B-BF0D-124518D1D257}" sibTransId="{B10F3250-8C5A-4B1C-A42D-6761D73674A9}"/>
    <dgm:cxn modelId="{C96E4DBD-D1BF-4736-89C6-DCCA2D3D14AE}" type="presOf" srcId="{5D9E883A-4992-437E-A49E-E5EA96F4703A}" destId="{966F87ED-580B-4036-8D10-568D74DE2359}" srcOrd="1" destOrd="0" presId="urn:microsoft.com/office/officeart/2005/8/layout/target3"/>
    <dgm:cxn modelId="{F51B66C4-C557-4B66-9C55-C0926A28F698}" srcId="{915F7756-C154-4F88-8C43-F2691FCC7F7D}" destId="{AA880639-EA68-4DB8-8021-D14B3C62F87D}" srcOrd="0" destOrd="0" parTransId="{2D905DF1-1647-46CD-81E7-93470D242A61}" sibTransId="{9F6521E6-F1AB-4821-9EB6-A6A40B0DE6E5}"/>
    <dgm:cxn modelId="{DC61E3E3-4239-45AF-A74E-BBEDC66B678C}" srcId="{174CAF47-CD57-4D53-8437-FD514264598E}" destId="{C9EDBAFA-04C5-4C83-9215-2CC56ED7C4B1}" srcOrd="1" destOrd="0" parTransId="{24CD8CD5-CA6D-4C18-A052-4F9E04FB2ED8}" sibTransId="{E7CE29CE-E416-46B2-A020-7C07B32EB0AF}"/>
    <dgm:cxn modelId="{0B8A96EE-2803-4412-B711-C74246C281F0}" type="presOf" srcId="{174CAF47-CD57-4D53-8437-FD514264598E}" destId="{5B43865B-13B4-4650-B95A-E11C1CAC6419}" srcOrd="0" destOrd="0" presId="urn:microsoft.com/office/officeart/2005/8/layout/target3"/>
    <dgm:cxn modelId="{0EF479F7-147F-4CD0-ADF6-D461993F1D58}" type="presOf" srcId="{5D9E883A-4992-437E-A49E-E5EA96F4703A}" destId="{988A60C1-FE9F-491C-B477-CA463EA907D0}" srcOrd="0" destOrd="0" presId="urn:microsoft.com/office/officeart/2005/8/layout/target3"/>
    <dgm:cxn modelId="{87D225F9-7E40-49E4-BF74-AD7CD4D8C340}" srcId="{174CAF47-CD57-4D53-8437-FD514264598E}" destId="{4E102A69-3A09-464C-B131-8B23643B60BB}" srcOrd="0" destOrd="0" parTransId="{6F93E4E7-ACE1-433F-8D50-ECB18A644E73}" sibTransId="{F903F8D2-0B45-4C1A-8359-88F675301DE4}"/>
    <dgm:cxn modelId="{B33649FB-06F0-44A3-BFC8-4BB53D706141}" type="presOf" srcId="{9CFF0FC9-9D6D-4A3F-8605-F18A7E587598}" destId="{11C207C4-9656-41A5-980B-EF943C92E6CA}" srcOrd="0" destOrd="1" presId="urn:microsoft.com/office/officeart/2005/8/layout/target3"/>
    <dgm:cxn modelId="{C9C39937-C0C4-4DA0-BED0-153B22779523}" type="presParOf" srcId="{6A8CB54A-D3BF-47C6-8305-1A688621F250}" destId="{65514951-14DC-438E-9709-F5F3355FFCD8}" srcOrd="0" destOrd="0" presId="urn:microsoft.com/office/officeart/2005/8/layout/target3"/>
    <dgm:cxn modelId="{7FA3C268-F054-43BA-BD25-9813B565E850}" type="presParOf" srcId="{6A8CB54A-D3BF-47C6-8305-1A688621F250}" destId="{CFFC58B1-0379-4A28-A8C9-922453EDC95F}" srcOrd="1" destOrd="0" presId="urn:microsoft.com/office/officeart/2005/8/layout/target3"/>
    <dgm:cxn modelId="{F383915B-8CA5-4CA5-9451-9FED896C43D6}" type="presParOf" srcId="{6A8CB54A-D3BF-47C6-8305-1A688621F250}" destId="{1611BC58-6037-4E42-AB53-5AE4E9123B88}" srcOrd="2" destOrd="0" presId="urn:microsoft.com/office/officeart/2005/8/layout/target3"/>
    <dgm:cxn modelId="{2E608155-BB47-497F-B9BA-A7D4BEBBCE82}" type="presParOf" srcId="{6A8CB54A-D3BF-47C6-8305-1A688621F250}" destId="{BEA23046-2AF7-43CC-AB3A-39679E2FE608}" srcOrd="3" destOrd="0" presId="urn:microsoft.com/office/officeart/2005/8/layout/target3"/>
    <dgm:cxn modelId="{8F703588-B9C0-4607-B773-E142AEDF225E}" type="presParOf" srcId="{6A8CB54A-D3BF-47C6-8305-1A688621F250}" destId="{69701F6F-6847-46C1-B387-FE1053117B10}" srcOrd="4" destOrd="0" presId="urn:microsoft.com/office/officeart/2005/8/layout/target3"/>
    <dgm:cxn modelId="{4EA8580A-8F80-4CCC-BC43-078418383A64}" type="presParOf" srcId="{6A8CB54A-D3BF-47C6-8305-1A688621F250}" destId="{988A60C1-FE9F-491C-B477-CA463EA907D0}" srcOrd="5" destOrd="0" presId="urn:microsoft.com/office/officeart/2005/8/layout/target3"/>
    <dgm:cxn modelId="{536F7008-DB86-4951-BE53-655928340F5B}" type="presParOf" srcId="{6A8CB54A-D3BF-47C6-8305-1A688621F250}" destId="{282CEEE0-A6D6-4EA3-842A-0686F1DC1A7F}" srcOrd="6" destOrd="0" presId="urn:microsoft.com/office/officeart/2005/8/layout/target3"/>
    <dgm:cxn modelId="{7BB35E91-9421-4EFB-BD49-E8075AF07A67}" type="presParOf" srcId="{6A8CB54A-D3BF-47C6-8305-1A688621F250}" destId="{D6F73064-D225-4400-89F5-F39324E0FC18}" srcOrd="7" destOrd="0" presId="urn:microsoft.com/office/officeart/2005/8/layout/target3"/>
    <dgm:cxn modelId="{4CDAAC46-56EE-4319-8B46-CA4599C713B3}" type="presParOf" srcId="{6A8CB54A-D3BF-47C6-8305-1A688621F250}" destId="{5B43865B-13B4-4650-B95A-E11C1CAC6419}" srcOrd="8" destOrd="0" presId="urn:microsoft.com/office/officeart/2005/8/layout/target3"/>
    <dgm:cxn modelId="{4EB9B24A-79A6-4DAB-928D-3C4FA2ECD86F}" type="presParOf" srcId="{6A8CB54A-D3BF-47C6-8305-1A688621F250}" destId="{B33385C4-411B-4F87-A6E4-E0A092846B90}" srcOrd="9" destOrd="0" presId="urn:microsoft.com/office/officeart/2005/8/layout/target3"/>
    <dgm:cxn modelId="{18B9BA7B-F741-4060-8F70-70D4C07453D6}" type="presParOf" srcId="{6A8CB54A-D3BF-47C6-8305-1A688621F250}" destId="{4D3523BC-11D6-4CDC-8E5B-38A7D5E0D412}" srcOrd="10" destOrd="0" presId="urn:microsoft.com/office/officeart/2005/8/layout/target3"/>
    <dgm:cxn modelId="{5BF2A1B0-1E7D-409B-8F9C-E6E5E7850AA8}" type="presParOf" srcId="{6A8CB54A-D3BF-47C6-8305-1A688621F250}" destId="{966F87ED-580B-4036-8D10-568D74DE2359}" srcOrd="11" destOrd="0" presId="urn:microsoft.com/office/officeart/2005/8/layout/target3"/>
    <dgm:cxn modelId="{AF069D19-4FEB-487F-90B8-084ED8CAF925}" type="presParOf" srcId="{6A8CB54A-D3BF-47C6-8305-1A688621F250}" destId="{11C207C4-9656-41A5-980B-EF943C92E6CA}" srcOrd="12" destOrd="0" presId="urn:microsoft.com/office/officeart/2005/8/layout/target3"/>
    <dgm:cxn modelId="{0CB9D095-5F9E-4726-B7D5-EFBD05535BA5}" type="presParOf" srcId="{6A8CB54A-D3BF-47C6-8305-1A688621F250}" destId="{99BD11AB-CDA5-46FA-88B7-DCAA2EB62975}" srcOrd="13" destOrd="0" presId="urn:microsoft.com/office/officeart/2005/8/layout/target3"/>
    <dgm:cxn modelId="{65F59A5A-21BD-4153-AC7F-B46FD137C5AA}" type="presParOf" srcId="{6A8CB54A-D3BF-47C6-8305-1A688621F250}" destId="{AF20E879-B11B-46DD-BC8F-51BF4E3E78C4}" srcOrd="14" destOrd="0" presId="urn:microsoft.com/office/officeart/2005/8/layout/targe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A51930-F1AB-42D7-B0A4-42B5138501A4}">
      <dsp:nvSpPr>
        <dsp:cNvPr id="0" name=""/>
        <dsp:cNvSpPr/>
      </dsp:nvSpPr>
      <dsp:spPr>
        <a:xfrm>
          <a:off x="1874" y="0"/>
          <a:ext cx="1182662" cy="5333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b="1" kern="1200" dirty="0">
              <a:solidFill>
                <a:schemeClr val="bg1"/>
              </a:solidFill>
              <a:effectLst/>
              <a:latin typeface="+mn-ea"/>
              <a:cs typeface="宋体" panose="02010600030101010101" pitchFamily="2" charset="-122"/>
            </a:rPr>
            <a:t>500ms</a:t>
          </a:r>
          <a:r>
            <a:rPr lang="zh-CN" altLang="zh-CN" sz="1400" kern="1200" dirty="0">
              <a:solidFill>
                <a:schemeClr val="bg1"/>
              </a:solidFill>
              <a:effectLst/>
              <a:latin typeface="+mn-ea"/>
              <a:cs typeface="宋体" panose="02010600030101010101" pitchFamily="2" charset="-122"/>
            </a:rPr>
            <a:t>延迟</a:t>
          </a:r>
          <a:endParaRPr lang="zh-CN" altLang="en-US" sz="1400" kern="1200" dirty="0">
            <a:solidFill>
              <a:schemeClr val="bg1"/>
            </a:solidFill>
          </a:endParaRPr>
        </a:p>
      </dsp:txBody>
      <dsp:txXfrm>
        <a:off x="17494" y="15620"/>
        <a:ext cx="1151422" cy="502060"/>
      </dsp:txXfrm>
    </dsp:sp>
    <dsp:sp modelId="{AFFA7054-C05D-4259-A681-AF15DD7C1F18}">
      <dsp:nvSpPr>
        <dsp:cNvPr id="0" name=""/>
        <dsp:cNvSpPr/>
      </dsp:nvSpPr>
      <dsp:spPr>
        <a:xfrm>
          <a:off x="1370560" y="35980"/>
          <a:ext cx="394369" cy="46133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900" kern="1200"/>
        </a:p>
      </dsp:txBody>
      <dsp:txXfrm>
        <a:off x="1370560" y="128248"/>
        <a:ext cx="276058" cy="276802"/>
      </dsp:txXfrm>
    </dsp:sp>
    <dsp:sp modelId="{7A27824A-503E-4F90-BAA0-9C577B9AE221}">
      <dsp:nvSpPr>
        <dsp:cNvPr id="0" name=""/>
        <dsp:cNvSpPr/>
      </dsp:nvSpPr>
      <dsp:spPr>
        <a:xfrm>
          <a:off x="1928630" y="-24125"/>
          <a:ext cx="1860234" cy="58155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b="1" kern="1200" dirty="0">
              <a:solidFill>
                <a:schemeClr val="bg1"/>
              </a:solidFill>
              <a:effectLst/>
              <a:latin typeface="+mn-ea"/>
              <a:cs typeface="宋体" panose="02010600030101010101" pitchFamily="2" charset="-122"/>
            </a:rPr>
            <a:t>Google</a:t>
          </a:r>
          <a:r>
            <a:rPr lang="zh-CN" altLang="en-US" sz="1400" b="1" kern="1200" dirty="0">
              <a:solidFill>
                <a:schemeClr val="bg1"/>
              </a:solidFill>
              <a:effectLst/>
              <a:latin typeface="+mn-ea"/>
              <a:cs typeface="宋体" panose="02010600030101010101" pitchFamily="2" charset="-122"/>
            </a:rPr>
            <a:t>流量损失</a:t>
          </a:r>
          <a:r>
            <a:rPr lang="en-US" altLang="zh-CN" sz="1400" b="1" kern="1200" dirty="0">
              <a:solidFill>
                <a:schemeClr val="bg1"/>
              </a:solidFill>
              <a:effectLst/>
              <a:latin typeface="+mn-ea"/>
              <a:cs typeface="宋体" panose="02010600030101010101" pitchFamily="2" charset="-122"/>
            </a:rPr>
            <a:t>20</a:t>
          </a:r>
          <a:r>
            <a:rPr lang="zh-CN" altLang="zh-CN" sz="1400" b="1" kern="1200" dirty="0">
              <a:solidFill>
                <a:schemeClr val="bg1"/>
              </a:solidFill>
              <a:effectLst/>
              <a:latin typeface="+mn-ea"/>
              <a:cs typeface="宋体" panose="02010600030101010101" pitchFamily="2" charset="-122"/>
            </a:rPr>
            <a:t>％</a:t>
          </a:r>
          <a:endParaRPr lang="zh-CN" altLang="en-US" sz="1400" kern="1200" dirty="0">
            <a:solidFill>
              <a:schemeClr val="bg1"/>
            </a:solidFill>
          </a:endParaRPr>
        </a:p>
      </dsp:txBody>
      <dsp:txXfrm>
        <a:off x="1945663" y="-7092"/>
        <a:ext cx="1826168" cy="54748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A51930-F1AB-42D7-B0A4-42B5138501A4}">
      <dsp:nvSpPr>
        <dsp:cNvPr id="0" name=""/>
        <dsp:cNvSpPr/>
      </dsp:nvSpPr>
      <dsp:spPr>
        <a:xfrm>
          <a:off x="1874" y="0"/>
          <a:ext cx="1182662" cy="5333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b="1" kern="1200" dirty="0">
              <a:solidFill>
                <a:schemeClr val="bg1"/>
              </a:solidFill>
              <a:effectLst/>
              <a:latin typeface="+mn-ea"/>
              <a:cs typeface="宋体" panose="02010600030101010101" pitchFamily="2" charset="-122"/>
            </a:rPr>
            <a:t>100ms</a:t>
          </a:r>
          <a:r>
            <a:rPr lang="zh-CN" altLang="zh-CN" sz="1400" kern="1200" dirty="0">
              <a:solidFill>
                <a:schemeClr val="bg1"/>
              </a:solidFill>
              <a:effectLst/>
              <a:latin typeface="+mn-ea"/>
              <a:cs typeface="宋体" panose="02010600030101010101" pitchFamily="2" charset="-122"/>
            </a:rPr>
            <a:t>延迟</a:t>
          </a:r>
          <a:endParaRPr lang="zh-CN" altLang="en-US" sz="1400" kern="1200" dirty="0">
            <a:solidFill>
              <a:schemeClr val="bg1"/>
            </a:solidFill>
          </a:endParaRPr>
        </a:p>
      </dsp:txBody>
      <dsp:txXfrm>
        <a:off x="17494" y="15620"/>
        <a:ext cx="1151422" cy="502060"/>
      </dsp:txXfrm>
    </dsp:sp>
    <dsp:sp modelId="{AFFA7054-C05D-4259-A681-AF15DD7C1F18}">
      <dsp:nvSpPr>
        <dsp:cNvPr id="0" name=""/>
        <dsp:cNvSpPr/>
      </dsp:nvSpPr>
      <dsp:spPr>
        <a:xfrm>
          <a:off x="1370560" y="35980"/>
          <a:ext cx="394369" cy="46133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900" kern="1200"/>
        </a:p>
      </dsp:txBody>
      <dsp:txXfrm>
        <a:off x="1370560" y="128248"/>
        <a:ext cx="276058" cy="276802"/>
      </dsp:txXfrm>
    </dsp:sp>
    <dsp:sp modelId="{7A27824A-503E-4F90-BAA0-9C577B9AE221}">
      <dsp:nvSpPr>
        <dsp:cNvPr id="0" name=""/>
        <dsp:cNvSpPr/>
      </dsp:nvSpPr>
      <dsp:spPr>
        <a:xfrm>
          <a:off x="1928630" y="-24125"/>
          <a:ext cx="1860234" cy="58155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b="1" kern="1200" dirty="0">
              <a:solidFill>
                <a:schemeClr val="bg1"/>
              </a:solidFill>
              <a:effectLst/>
              <a:latin typeface="+mn-ea"/>
              <a:cs typeface="宋体" panose="02010600030101010101" pitchFamily="2" charset="-122"/>
            </a:rPr>
            <a:t>亚马逊销售下降</a:t>
          </a:r>
          <a:r>
            <a:rPr lang="en-US" altLang="zh-CN" sz="1400" b="1" kern="1200" dirty="0">
              <a:solidFill>
                <a:schemeClr val="bg1"/>
              </a:solidFill>
              <a:effectLst/>
              <a:latin typeface="+mn-ea"/>
              <a:cs typeface="宋体" panose="02010600030101010101" pitchFamily="2" charset="-122"/>
            </a:rPr>
            <a:t>1</a:t>
          </a:r>
          <a:r>
            <a:rPr lang="zh-CN" altLang="zh-CN" sz="1400" b="1" kern="1200" dirty="0">
              <a:solidFill>
                <a:schemeClr val="bg1"/>
              </a:solidFill>
              <a:effectLst/>
              <a:latin typeface="+mn-ea"/>
              <a:cs typeface="宋体" panose="02010600030101010101" pitchFamily="2" charset="-122"/>
            </a:rPr>
            <a:t>％</a:t>
          </a:r>
          <a:endParaRPr lang="zh-CN" altLang="en-US" sz="1400" kern="1200" dirty="0">
            <a:solidFill>
              <a:schemeClr val="bg1"/>
            </a:solidFill>
          </a:endParaRPr>
        </a:p>
      </dsp:txBody>
      <dsp:txXfrm>
        <a:off x="1945663" y="-7092"/>
        <a:ext cx="1826168" cy="54748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ED1F77-8F1D-4D2B-AEDA-9996A050C965}">
      <dsp:nvSpPr>
        <dsp:cNvPr id="0" name=""/>
        <dsp:cNvSpPr/>
      </dsp:nvSpPr>
      <dsp:spPr>
        <a:xfrm rot="5400000">
          <a:off x="-136196" y="137441"/>
          <a:ext cx="907975" cy="63558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700" kern="1200" dirty="0"/>
            <a:t>1</a:t>
          </a:r>
          <a:endParaRPr lang="zh-CN" altLang="en-US" sz="1700" kern="1200" dirty="0"/>
        </a:p>
      </dsp:txBody>
      <dsp:txXfrm rot="-5400000">
        <a:off x="1" y="319035"/>
        <a:ext cx="635582" cy="272393"/>
      </dsp:txXfrm>
    </dsp:sp>
    <dsp:sp modelId="{C3B44D84-CCB9-410E-9441-F2C0F0AA2E5C}">
      <dsp:nvSpPr>
        <dsp:cNvPr id="0" name=""/>
        <dsp:cNvSpPr/>
      </dsp:nvSpPr>
      <dsp:spPr>
        <a:xfrm rot="5400000">
          <a:off x="1117402" y="-480574"/>
          <a:ext cx="590184" cy="155382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400" kern="1200" dirty="0"/>
            <a:t>收集数据流量</a:t>
          </a:r>
        </a:p>
      </dsp:txBody>
      <dsp:txXfrm rot="-5400000">
        <a:off x="635583" y="30055"/>
        <a:ext cx="1525013" cy="532564"/>
      </dsp:txXfrm>
    </dsp:sp>
    <dsp:sp modelId="{33FE2F3F-4D1B-435E-98B5-166984AB4235}">
      <dsp:nvSpPr>
        <dsp:cNvPr id="0" name=""/>
        <dsp:cNvSpPr/>
      </dsp:nvSpPr>
      <dsp:spPr>
        <a:xfrm rot="5400000">
          <a:off x="-136196" y="834336"/>
          <a:ext cx="907975" cy="63558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700" kern="1200" dirty="0"/>
            <a:t>2</a:t>
          </a:r>
          <a:endParaRPr lang="zh-CN" altLang="en-US" sz="1700" kern="1200" dirty="0"/>
        </a:p>
      </dsp:txBody>
      <dsp:txXfrm rot="-5400000">
        <a:off x="1" y="1015930"/>
        <a:ext cx="635582" cy="272393"/>
      </dsp:txXfrm>
    </dsp:sp>
    <dsp:sp modelId="{6EDF5B1D-3CB9-4D66-A9C5-35B960F5B179}">
      <dsp:nvSpPr>
        <dsp:cNvPr id="0" name=""/>
        <dsp:cNvSpPr/>
      </dsp:nvSpPr>
      <dsp:spPr>
        <a:xfrm rot="5400000">
          <a:off x="1117402" y="216320"/>
          <a:ext cx="590184" cy="155382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400" kern="1200" dirty="0"/>
            <a:t>提取关键信息</a:t>
          </a:r>
        </a:p>
      </dsp:txBody>
      <dsp:txXfrm rot="-5400000">
        <a:off x="635583" y="726949"/>
        <a:ext cx="1525013" cy="532564"/>
      </dsp:txXfrm>
    </dsp:sp>
    <dsp:sp modelId="{EE100E60-EEEA-4120-9020-314A6D42FCA9}">
      <dsp:nvSpPr>
        <dsp:cNvPr id="0" name=""/>
        <dsp:cNvSpPr/>
      </dsp:nvSpPr>
      <dsp:spPr>
        <a:xfrm rot="5400000">
          <a:off x="-136196" y="1531230"/>
          <a:ext cx="907975" cy="63558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700" kern="1200" dirty="0"/>
            <a:t>3</a:t>
          </a:r>
          <a:endParaRPr lang="zh-CN" altLang="en-US" sz="1700" kern="1200" dirty="0"/>
        </a:p>
      </dsp:txBody>
      <dsp:txXfrm rot="-5400000">
        <a:off x="1" y="1712824"/>
        <a:ext cx="635582" cy="272393"/>
      </dsp:txXfrm>
    </dsp:sp>
    <dsp:sp modelId="{ACDF8233-0BDD-4BFB-98BB-5ADAABF4FC4D}">
      <dsp:nvSpPr>
        <dsp:cNvPr id="0" name=""/>
        <dsp:cNvSpPr/>
      </dsp:nvSpPr>
      <dsp:spPr>
        <a:xfrm rot="5400000">
          <a:off x="1117402" y="913214"/>
          <a:ext cx="590184" cy="155382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400" kern="1200" dirty="0"/>
            <a:t>传给下一模块</a:t>
          </a:r>
        </a:p>
      </dsp:txBody>
      <dsp:txXfrm rot="-5400000">
        <a:off x="635583" y="1423843"/>
        <a:ext cx="1525013" cy="53256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600451-5BA4-4C16-9008-0D798327FE51}">
      <dsp:nvSpPr>
        <dsp:cNvPr id="0" name=""/>
        <dsp:cNvSpPr/>
      </dsp:nvSpPr>
      <dsp:spPr>
        <a:xfrm>
          <a:off x="1800" y="0"/>
          <a:ext cx="2193122" cy="73285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/>
            <a:t>接收监控数据</a:t>
          </a:r>
        </a:p>
      </dsp:txBody>
      <dsp:txXfrm>
        <a:off x="368228" y="0"/>
        <a:ext cx="1460267" cy="732855"/>
      </dsp:txXfrm>
    </dsp:sp>
    <dsp:sp modelId="{DD65CFDF-7748-47B4-BB66-8AEC08E2EB38}">
      <dsp:nvSpPr>
        <dsp:cNvPr id="0" name=""/>
        <dsp:cNvSpPr/>
      </dsp:nvSpPr>
      <dsp:spPr>
        <a:xfrm>
          <a:off x="1975610" y="0"/>
          <a:ext cx="2193122" cy="73285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/>
            <a:t>数据分析处理</a:t>
          </a:r>
        </a:p>
      </dsp:txBody>
      <dsp:txXfrm>
        <a:off x="2342038" y="0"/>
        <a:ext cx="1460267" cy="732855"/>
      </dsp:txXfrm>
    </dsp:sp>
    <dsp:sp modelId="{C51F0BE2-669D-4B89-8670-1CEB573F7C47}">
      <dsp:nvSpPr>
        <dsp:cNvPr id="0" name=""/>
        <dsp:cNvSpPr/>
      </dsp:nvSpPr>
      <dsp:spPr>
        <a:xfrm>
          <a:off x="3949421" y="0"/>
          <a:ext cx="2193122" cy="73285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/>
            <a:t>数据分类存储</a:t>
          </a:r>
        </a:p>
      </dsp:txBody>
      <dsp:txXfrm>
        <a:off x="4315849" y="0"/>
        <a:ext cx="1460267" cy="73285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ED1F77-8F1D-4D2B-AEDA-9996A050C965}">
      <dsp:nvSpPr>
        <dsp:cNvPr id="0" name=""/>
        <dsp:cNvSpPr/>
      </dsp:nvSpPr>
      <dsp:spPr>
        <a:xfrm rot="5400000">
          <a:off x="-136196" y="137441"/>
          <a:ext cx="907975" cy="63558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700" kern="1200" dirty="0"/>
            <a:t>1</a:t>
          </a:r>
          <a:endParaRPr lang="zh-CN" altLang="en-US" sz="1700" kern="1200" dirty="0"/>
        </a:p>
      </dsp:txBody>
      <dsp:txXfrm rot="-5400000">
        <a:off x="1" y="319035"/>
        <a:ext cx="635582" cy="272393"/>
      </dsp:txXfrm>
    </dsp:sp>
    <dsp:sp modelId="{C3B44D84-CCB9-410E-9441-F2C0F0AA2E5C}">
      <dsp:nvSpPr>
        <dsp:cNvPr id="0" name=""/>
        <dsp:cNvSpPr/>
      </dsp:nvSpPr>
      <dsp:spPr>
        <a:xfrm rot="5400000">
          <a:off x="1117402" y="-480574"/>
          <a:ext cx="590184" cy="155382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400" kern="1200" dirty="0"/>
            <a:t>接收查询信息</a:t>
          </a:r>
        </a:p>
      </dsp:txBody>
      <dsp:txXfrm rot="-5400000">
        <a:off x="635583" y="30055"/>
        <a:ext cx="1525013" cy="532564"/>
      </dsp:txXfrm>
    </dsp:sp>
    <dsp:sp modelId="{33FE2F3F-4D1B-435E-98B5-166984AB4235}">
      <dsp:nvSpPr>
        <dsp:cNvPr id="0" name=""/>
        <dsp:cNvSpPr/>
      </dsp:nvSpPr>
      <dsp:spPr>
        <a:xfrm rot="5400000">
          <a:off x="-136196" y="834336"/>
          <a:ext cx="907975" cy="63558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700" kern="1200" dirty="0"/>
            <a:t>2</a:t>
          </a:r>
          <a:endParaRPr lang="zh-CN" altLang="en-US" sz="1700" kern="1200" dirty="0"/>
        </a:p>
      </dsp:txBody>
      <dsp:txXfrm rot="-5400000">
        <a:off x="1" y="1015930"/>
        <a:ext cx="635582" cy="272393"/>
      </dsp:txXfrm>
    </dsp:sp>
    <dsp:sp modelId="{6EDF5B1D-3CB9-4D66-A9C5-35B960F5B179}">
      <dsp:nvSpPr>
        <dsp:cNvPr id="0" name=""/>
        <dsp:cNvSpPr/>
      </dsp:nvSpPr>
      <dsp:spPr>
        <a:xfrm rot="5400000">
          <a:off x="1117402" y="216320"/>
          <a:ext cx="590184" cy="155382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400" kern="1200" dirty="0"/>
            <a:t>进行数据检索</a:t>
          </a:r>
        </a:p>
      </dsp:txBody>
      <dsp:txXfrm rot="-5400000">
        <a:off x="635583" y="726949"/>
        <a:ext cx="1525013" cy="532564"/>
      </dsp:txXfrm>
    </dsp:sp>
    <dsp:sp modelId="{EE100E60-EEEA-4120-9020-314A6D42FCA9}">
      <dsp:nvSpPr>
        <dsp:cNvPr id="0" name=""/>
        <dsp:cNvSpPr/>
      </dsp:nvSpPr>
      <dsp:spPr>
        <a:xfrm rot="5400000">
          <a:off x="-136196" y="1531230"/>
          <a:ext cx="907975" cy="63558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700" kern="1200" dirty="0"/>
            <a:t>3</a:t>
          </a:r>
          <a:endParaRPr lang="zh-CN" altLang="en-US" sz="1700" kern="1200" dirty="0"/>
        </a:p>
      </dsp:txBody>
      <dsp:txXfrm rot="-5400000">
        <a:off x="1" y="1712824"/>
        <a:ext cx="635582" cy="272393"/>
      </dsp:txXfrm>
    </dsp:sp>
    <dsp:sp modelId="{ACDF8233-0BDD-4BFB-98BB-5ADAABF4FC4D}">
      <dsp:nvSpPr>
        <dsp:cNvPr id="0" name=""/>
        <dsp:cNvSpPr/>
      </dsp:nvSpPr>
      <dsp:spPr>
        <a:xfrm rot="5400000">
          <a:off x="1117402" y="913214"/>
          <a:ext cx="590184" cy="155382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400" kern="1200" dirty="0"/>
            <a:t>返回热点信息</a:t>
          </a:r>
        </a:p>
      </dsp:txBody>
      <dsp:txXfrm rot="-5400000">
        <a:off x="635583" y="1423843"/>
        <a:ext cx="1525013" cy="53256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ED1F77-8F1D-4D2B-AEDA-9996A050C965}">
      <dsp:nvSpPr>
        <dsp:cNvPr id="0" name=""/>
        <dsp:cNvSpPr/>
      </dsp:nvSpPr>
      <dsp:spPr>
        <a:xfrm rot="5400000">
          <a:off x="-136196" y="137441"/>
          <a:ext cx="907975" cy="63558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700" kern="1200" dirty="0"/>
            <a:t>1</a:t>
          </a:r>
          <a:endParaRPr lang="zh-CN" altLang="en-US" sz="1700" kern="1200" dirty="0"/>
        </a:p>
      </dsp:txBody>
      <dsp:txXfrm rot="-5400000">
        <a:off x="1" y="319035"/>
        <a:ext cx="635582" cy="272393"/>
      </dsp:txXfrm>
    </dsp:sp>
    <dsp:sp modelId="{C3B44D84-CCB9-410E-9441-F2C0F0AA2E5C}">
      <dsp:nvSpPr>
        <dsp:cNvPr id="0" name=""/>
        <dsp:cNvSpPr/>
      </dsp:nvSpPr>
      <dsp:spPr>
        <a:xfrm rot="5400000">
          <a:off x="1116128" y="-480131"/>
          <a:ext cx="590184" cy="155382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400" kern="1200" dirty="0"/>
            <a:t>输入查询代码</a:t>
          </a:r>
        </a:p>
      </dsp:txBody>
      <dsp:txXfrm rot="-5400000">
        <a:off x="634309" y="30498"/>
        <a:ext cx="1525013" cy="532564"/>
      </dsp:txXfrm>
    </dsp:sp>
    <dsp:sp modelId="{33FE2F3F-4D1B-435E-98B5-166984AB4235}">
      <dsp:nvSpPr>
        <dsp:cNvPr id="0" name=""/>
        <dsp:cNvSpPr/>
      </dsp:nvSpPr>
      <dsp:spPr>
        <a:xfrm rot="5400000">
          <a:off x="-136196" y="834336"/>
          <a:ext cx="907975" cy="63558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700" kern="1200" dirty="0"/>
            <a:t>2</a:t>
          </a:r>
          <a:endParaRPr lang="zh-CN" altLang="en-US" sz="1700" kern="1200" dirty="0"/>
        </a:p>
      </dsp:txBody>
      <dsp:txXfrm rot="-5400000">
        <a:off x="1" y="1015930"/>
        <a:ext cx="635582" cy="272393"/>
      </dsp:txXfrm>
    </dsp:sp>
    <dsp:sp modelId="{6EDF5B1D-3CB9-4D66-A9C5-35B960F5B179}">
      <dsp:nvSpPr>
        <dsp:cNvPr id="0" name=""/>
        <dsp:cNvSpPr/>
      </dsp:nvSpPr>
      <dsp:spPr>
        <a:xfrm rot="5400000">
          <a:off x="1117402" y="216320"/>
          <a:ext cx="590184" cy="155382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400" kern="1200" dirty="0"/>
            <a:t>配置参数策略</a:t>
          </a:r>
        </a:p>
      </dsp:txBody>
      <dsp:txXfrm rot="-5400000">
        <a:off x="635583" y="726949"/>
        <a:ext cx="1525013" cy="532564"/>
      </dsp:txXfrm>
    </dsp:sp>
    <dsp:sp modelId="{EE100E60-EEEA-4120-9020-314A6D42FCA9}">
      <dsp:nvSpPr>
        <dsp:cNvPr id="0" name=""/>
        <dsp:cNvSpPr/>
      </dsp:nvSpPr>
      <dsp:spPr>
        <a:xfrm rot="5400000">
          <a:off x="-136196" y="1531230"/>
          <a:ext cx="907975" cy="63558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700" kern="1200" dirty="0"/>
            <a:t>3</a:t>
          </a:r>
          <a:endParaRPr lang="zh-CN" altLang="en-US" sz="1700" kern="1200" dirty="0"/>
        </a:p>
      </dsp:txBody>
      <dsp:txXfrm rot="-5400000">
        <a:off x="1" y="1712824"/>
        <a:ext cx="635582" cy="272393"/>
      </dsp:txXfrm>
    </dsp:sp>
    <dsp:sp modelId="{ACDF8233-0BDD-4BFB-98BB-5ADAABF4FC4D}">
      <dsp:nvSpPr>
        <dsp:cNvPr id="0" name=""/>
        <dsp:cNvSpPr/>
      </dsp:nvSpPr>
      <dsp:spPr>
        <a:xfrm rot="5400000">
          <a:off x="1117402" y="913214"/>
          <a:ext cx="590184" cy="155382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400" kern="1200" dirty="0"/>
            <a:t>传给下一模块</a:t>
          </a:r>
        </a:p>
      </dsp:txBody>
      <dsp:txXfrm rot="-5400000">
        <a:off x="635583" y="1423843"/>
        <a:ext cx="1525013" cy="532564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514951-14DC-438E-9709-F5F3355FFCD8}">
      <dsp:nvSpPr>
        <dsp:cNvPr id="0" name=""/>
        <dsp:cNvSpPr/>
      </dsp:nvSpPr>
      <dsp:spPr>
        <a:xfrm>
          <a:off x="-824696" y="0"/>
          <a:ext cx="3824571" cy="3824571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611BC58-6037-4E42-AB53-5AE4E9123B88}">
      <dsp:nvSpPr>
        <dsp:cNvPr id="0" name=""/>
        <dsp:cNvSpPr/>
      </dsp:nvSpPr>
      <dsp:spPr>
        <a:xfrm>
          <a:off x="1060065" y="0"/>
          <a:ext cx="5504538" cy="3824571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b="1" kern="1200" dirty="0">
              <a:solidFill>
                <a:schemeClr val="bg2">
                  <a:lumMod val="50000"/>
                </a:schemeClr>
              </a:solidFill>
              <a:latin typeface="+mn-lt"/>
              <a:ea typeface="+mn-ea"/>
              <a:cs typeface="+mn-cs"/>
            </a:rPr>
            <a:t>  学术价值 </a:t>
          </a:r>
        </a:p>
      </dsp:txBody>
      <dsp:txXfrm>
        <a:off x="1060065" y="0"/>
        <a:ext cx="2752269" cy="1147373"/>
      </dsp:txXfrm>
    </dsp:sp>
    <dsp:sp modelId="{69701F6F-6847-46C1-B387-FE1053117B10}">
      <dsp:nvSpPr>
        <dsp:cNvPr id="0" name=""/>
        <dsp:cNvSpPr/>
      </dsp:nvSpPr>
      <dsp:spPr>
        <a:xfrm>
          <a:off x="-155395" y="1147373"/>
          <a:ext cx="2485968" cy="2485968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8A60C1-FE9F-491C-B477-CA463EA907D0}">
      <dsp:nvSpPr>
        <dsp:cNvPr id="0" name=""/>
        <dsp:cNvSpPr/>
      </dsp:nvSpPr>
      <dsp:spPr>
        <a:xfrm>
          <a:off x="1060065" y="1136584"/>
          <a:ext cx="5504538" cy="244067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b="1" kern="1200" dirty="0">
              <a:solidFill>
                <a:schemeClr val="bg2">
                  <a:lumMod val="50000"/>
                </a:schemeClr>
              </a:solidFill>
              <a:latin typeface="+mn-lt"/>
              <a:ea typeface="+mn-ea"/>
              <a:cs typeface="+mn-cs"/>
            </a:rPr>
            <a:t>  社会价值</a:t>
          </a:r>
        </a:p>
      </dsp:txBody>
      <dsp:txXfrm>
        <a:off x="1060065" y="1136584"/>
        <a:ext cx="2752269" cy="1126464"/>
      </dsp:txXfrm>
    </dsp:sp>
    <dsp:sp modelId="{D6F73064-D225-4400-89F5-F39324E0FC18}">
      <dsp:nvSpPr>
        <dsp:cNvPr id="0" name=""/>
        <dsp:cNvSpPr/>
      </dsp:nvSpPr>
      <dsp:spPr>
        <a:xfrm>
          <a:off x="513903" y="2294743"/>
          <a:ext cx="1147370" cy="1147370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43865B-13B4-4650-B95A-E11C1CAC6419}">
      <dsp:nvSpPr>
        <dsp:cNvPr id="0" name=""/>
        <dsp:cNvSpPr/>
      </dsp:nvSpPr>
      <dsp:spPr>
        <a:xfrm>
          <a:off x="1060065" y="2317163"/>
          <a:ext cx="5504538" cy="114737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b="1" kern="1200" dirty="0">
              <a:solidFill>
                <a:schemeClr val="bg2">
                  <a:lumMod val="50000"/>
                </a:schemeClr>
              </a:solidFill>
              <a:latin typeface="+mn-lt"/>
              <a:ea typeface="+mn-ea"/>
              <a:cs typeface="+mn-cs"/>
            </a:rPr>
            <a:t>  项目成果</a:t>
          </a:r>
        </a:p>
      </dsp:txBody>
      <dsp:txXfrm>
        <a:off x="1060065" y="2317163"/>
        <a:ext cx="2752269" cy="1147370"/>
      </dsp:txXfrm>
    </dsp:sp>
    <dsp:sp modelId="{4D3523BC-11D6-4CDC-8E5B-38A7D5E0D412}">
      <dsp:nvSpPr>
        <dsp:cNvPr id="0" name=""/>
        <dsp:cNvSpPr/>
      </dsp:nvSpPr>
      <dsp:spPr>
        <a:xfrm>
          <a:off x="2190464" y="0"/>
          <a:ext cx="6051056" cy="1147373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1" indent="-114300" algn="l" defTabSz="914400" rtl="0" eaLnBrk="1" latinLnBrk="0" hangingPunct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400" kern="100" dirty="0">
              <a:solidFill>
                <a:schemeClr val="tx1"/>
              </a:solidFill>
              <a:effectLst/>
              <a:latin typeface="+mn-ea"/>
              <a:ea typeface="+mn-ea"/>
              <a:cs typeface="宋体" panose="02010600030101010101" pitchFamily="2" charset="-122"/>
            </a:rPr>
            <a:t>1.</a:t>
          </a:r>
          <a:r>
            <a:rPr lang="zh-CN" altLang="zh-CN" sz="1400" kern="100" dirty="0">
              <a:solidFill>
                <a:schemeClr val="tx1"/>
              </a:solidFill>
              <a:effectLst/>
              <a:latin typeface="+mn-ea"/>
              <a:ea typeface="+mn-ea"/>
              <a:cs typeface="宋体" panose="02010600030101010101" pitchFamily="2" charset="-122"/>
            </a:rPr>
            <a:t>提出了快速和全面进行热点缓解系统</a:t>
          </a:r>
          <a:r>
            <a:rPr lang="en-US" altLang="zh-CN" sz="1400" kern="100" dirty="0">
              <a:solidFill>
                <a:schemeClr val="tx1"/>
              </a:solidFill>
              <a:effectLst/>
              <a:latin typeface="+mn-ea"/>
              <a:ea typeface="+mn-ea"/>
              <a:cs typeface="宋体" panose="02010600030101010101" pitchFamily="2" charset="-122"/>
            </a:rPr>
            <a:t>-SpotMon</a:t>
          </a:r>
          <a:endParaRPr lang="zh-CN" altLang="en-US" sz="1400" kern="100" dirty="0">
            <a:solidFill>
              <a:schemeClr val="tx1"/>
            </a:solidFill>
            <a:effectLst/>
            <a:latin typeface="+mn-ea"/>
            <a:ea typeface="+mn-ea"/>
            <a:cs typeface="宋体" panose="02010600030101010101" pitchFamily="2" charset="-122"/>
          </a:endParaRPr>
        </a:p>
        <a:p>
          <a:pPr marL="0" lvl="1" indent="-114300" algn="l" defTabSz="914400" rtl="0" eaLnBrk="1" latinLnBrk="0" hangingPunct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400" kern="100" dirty="0">
              <a:solidFill>
                <a:schemeClr val="tx1"/>
              </a:solidFill>
              <a:effectLst/>
              <a:latin typeface="+mn-ea"/>
              <a:ea typeface="+mn-ea"/>
              <a:cs typeface="宋体" panose="02010600030101010101" pitchFamily="2" charset="-122"/>
            </a:rPr>
            <a:t>2.</a:t>
          </a:r>
          <a:r>
            <a:rPr lang="zh-CN" altLang="zh-CN" sz="1400" kern="100" dirty="0">
              <a:solidFill>
                <a:schemeClr val="tx1"/>
              </a:solidFill>
              <a:effectLst/>
              <a:latin typeface="+mn-ea"/>
              <a:ea typeface="+mn-ea"/>
              <a:cs typeface="宋体" panose="02010600030101010101" pitchFamily="2" charset="-122"/>
            </a:rPr>
            <a:t>推动了可编程交换机和键值存储系统的研究</a:t>
          </a:r>
          <a:endParaRPr lang="en-US" altLang="zh-CN" sz="1400" kern="100" dirty="0">
            <a:solidFill>
              <a:schemeClr val="tx1"/>
            </a:solidFill>
            <a:effectLst/>
            <a:latin typeface="+mn-ea"/>
            <a:ea typeface="+mn-ea"/>
            <a:cs typeface="宋体" panose="02010600030101010101" pitchFamily="2" charset="-122"/>
          </a:endParaRPr>
        </a:p>
        <a:p>
          <a:pPr marL="0" lvl="1" indent="-114300" algn="l" defTabSz="914400" rtl="0" eaLnBrk="1" latinLnBrk="0" hangingPunct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400" kern="100" dirty="0">
              <a:solidFill>
                <a:schemeClr val="tx1"/>
              </a:solidFill>
              <a:effectLst/>
              <a:latin typeface="+mn-ea"/>
              <a:ea typeface="+mn-ea"/>
              <a:cs typeface="宋体" panose="02010600030101010101" pitchFamily="2" charset="-122"/>
            </a:rPr>
            <a:t>3.</a:t>
          </a:r>
          <a:r>
            <a:rPr lang="zh-CN" altLang="zh-CN" sz="1400" kern="100" dirty="0">
              <a:solidFill>
                <a:schemeClr val="tx1"/>
              </a:solidFill>
              <a:effectLst/>
              <a:latin typeface="+mn-ea"/>
              <a:ea typeface="+mn-ea"/>
              <a:cs typeface="宋体" panose="02010600030101010101" pitchFamily="2" charset="-122"/>
            </a:rPr>
            <a:t>为数据中心网络的设计和优化提供了借鉴</a:t>
          </a:r>
          <a:endParaRPr lang="en-US" altLang="zh-CN" sz="1400" kern="100" dirty="0">
            <a:solidFill>
              <a:schemeClr val="tx1"/>
            </a:solidFill>
            <a:effectLst/>
            <a:latin typeface="+mn-ea"/>
            <a:ea typeface="+mn-ea"/>
            <a:cs typeface="宋体" panose="02010600030101010101" pitchFamily="2" charset="-122"/>
          </a:endParaRPr>
        </a:p>
      </dsp:txBody>
      <dsp:txXfrm>
        <a:off x="2190464" y="0"/>
        <a:ext cx="6051056" cy="1147373"/>
      </dsp:txXfrm>
    </dsp:sp>
    <dsp:sp modelId="{11C207C4-9656-41A5-980B-EF943C92E6CA}">
      <dsp:nvSpPr>
        <dsp:cNvPr id="0" name=""/>
        <dsp:cNvSpPr/>
      </dsp:nvSpPr>
      <dsp:spPr>
        <a:xfrm>
          <a:off x="2230193" y="1147373"/>
          <a:ext cx="5971598" cy="1147369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400" kern="1200" dirty="0">
              <a:latin typeface="+mn-ea"/>
              <a:ea typeface="+mn-ea"/>
              <a:cs typeface="宋体" panose="02010600030101010101" pitchFamily="2" charset="-122"/>
            </a:rPr>
            <a:t>1.</a:t>
          </a:r>
          <a:r>
            <a:rPr lang="zh-CN" altLang="zh-CN" sz="1400" kern="1200" dirty="0">
              <a:solidFill>
                <a:schemeClr val="tx1"/>
              </a:solidFill>
              <a:effectLst/>
              <a:latin typeface="+mn-ea"/>
              <a:ea typeface="+mn-ea"/>
              <a:cs typeface="宋体" panose="02010600030101010101" pitchFamily="2" charset="-122"/>
            </a:rPr>
            <a:t>支持了关键业务服务的性能优化</a:t>
          </a:r>
          <a:endParaRPr lang="zh-CN" altLang="en-US" sz="1400" kern="1200" dirty="0">
            <a:latin typeface="+mn-ea"/>
            <a:ea typeface="+mn-ea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400" kern="1200" dirty="0">
              <a:solidFill>
                <a:schemeClr val="tx1"/>
              </a:solidFill>
              <a:effectLst/>
              <a:latin typeface="+mn-ea"/>
              <a:ea typeface="+mn-ea"/>
              <a:cs typeface="宋体" panose="02010600030101010101" pitchFamily="2" charset="-122"/>
            </a:rPr>
            <a:t>2.</a:t>
          </a:r>
          <a:r>
            <a:rPr lang="zh-CN" altLang="zh-CN" sz="1400" kern="1200" dirty="0">
              <a:solidFill>
                <a:schemeClr val="tx1"/>
              </a:solidFill>
              <a:effectLst/>
              <a:latin typeface="+mn-ea"/>
              <a:ea typeface="+mn-ea"/>
              <a:cs typeface="宋体" panose="02010600030101010101" pitchFamily="2" charset="-122"/>
            </a:rPr>
            <a:t>降低了系统管理和调优的复杂性</a:t>
          </a:r>
          <a:endParaRPr lang="en-US" altLang="zh-CN" sz="1400" kern="1200" dirty="0">
            <a:solidFill>
              <a:schemeClr val="tx1"/>
            </a:solidFill>
            <a:latin typeface="+mn-ea"/>
            <a:ea typeface="+mn-ea"/>
            <a:cs typeface="宋体" panose="02010600030101010101" pitchFamily="2" charset="-122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400" kern="1200" dirty="0">
              <a:solidFill>
                <a:schemeClr val="tx1"/>
              </a:solidFill>
              <a:effectLst/>
              <a:latin typeface="+mn-ea"/>
              <a:ea typeface="+mn-ea"/>
              <a:cs typeface="宋体" panose="02010600030101010101" pitchFamily="2" charset="-122"/>
            </a:rPr>
            <a:t>3.</a:t>
          </a:r>
          <a:r>
            <a:rPr lang="zh-CN" altLang="zh-CN" sz="1400" kern="1200" dirty="0">
              <a:solidFill>
                <a:schemeClr val="tx1"/>
              </a:solidFill>
              <a:effectLst/>
              <a:latin typeface="+mn-ea"/>
              <a:ea typeface="+mn-ea"/>
              <a:cs typeface="宋体" panose="02010600030101010101" pitchFamily="2" charset="-122"/>
            </a:rPr>
            <a:t>为未来网络优化提供了新</a:t>
          </a:r>
          <a:r>
            <a:rPr lang="zh-CN" altLang="en-US" sz="1400" kern="1200" dirty="0">
              <a:solidFill>
                <a:schemeClr val="tx1"/>
              </a:solidFill>
              <a:effectLst/>
              <a:latin typeface="+mn-ea"/>
              <a:ea typeface="+mn-ea"/>
              <a:cs typeface="宋体" panose="02010600030101010101" pitchFamily="2" charset="-122"/>
            </a:rPr>
            <a:t>的</a:t>
          </a:r>
          <a:r>
            <a:rPr lang="zh-CN" altLang="zh-CN" sz="1400" kern="1200" dirty="0">
              <a:solidFill>
                <a:schemeClr val="tx1"/>
              </a:solidFill>
              <a:effectLst/>
              <a:latin typeface="+mn-ea"/>
              <a:ea typeface="+mn-ea"/>
              <a:cs typeface="宋体" panose="02010600030101010101" pitchFamily="2" charset="-122"/>
            </a:rPr>
            <a:t>思路</a:t>
          </a:r>
          <a:endParaRPr lang="en-US" altLang="zh-CN" sz="1400" kern="1200" dirty="0">
            <a:solidFill>
              <a:schemeClr val="tx1"/>
            </a:solidFill>
            <a:effectLst/>
            <a:latin typeface="+mn-ea"/>
            <a:ea typeface="+mn-ea"/>
            <a:cs typeface="宋体" panose="02010600030101010101" pitchFamily="2" charset="-122"/>
          </a:endParaRPr>
        </a:p>
      </dsp:txBody>
      <dsp:txXfrm>
        <a:off x="2230193" y="1147373"/>
        <a:ext cx="5971598" cy="1147369"/>
      </dsp:txXfrm>
    </dsp:sp>
    <dsp:sp modelId="{AF20E879-B11B-46DD-BC8F-51BF4E3E78C4}">
      <dsp:nvSpPr>
        <dsp:cNvPr id="0" name=""/>
        <dsp:cNvSpPr/>
      </dsp:nvSpPr>
      <dsp:spPr>
        <a:xfrm>
          <a:off x="2296688" y="2294743"/>
          <a:ext cx="5838608" cy="1147370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400" kern="1200" dirty="0">
              <a:solidFill>
                <a:schemeClr val="tx1"/>
              </a:solidFill>
              <a:latin typeface="+mn-ea"/>
              <a:ea typeface="+mn-ea"/>
              <a:cs typeface="宋体" panose="02010600030101010101" pitchFamily="2" charset="-122"/>
            </a:rPr>
            <a:t>1.</a:t>
          </a:r>
          <a:r>
            <a:rPr lang="zh-CN" altLang="en-US" sz="1400" kern="1200" dirty="0">
              <a:latin typeface="+mn-ea"/>
              <a:ea typeface="+mn-ea"/>
              <a:cs typeface="宋体" panose="02010600030101010101" pitchFamily="2" charset="-122"/>
            </a:rPr>
            <a:t>实现了对于热点进行缓解的监控系统</a:t>
          </a:r>
          <a:endParaRPr lang="zh-CN" altLang="en-US" sz="1400" kern="1200" dirty="0">
            <a:latin typeface="+mn-ea"/>
            <a:ea typeface="+mn-ea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400" kern="1200" dirty="0">
              <a:solidFill>
                <a:schemeClr val="tx1"/>
              </a:solidFill>
              <a:latin typeface="+mn-ea"/>
              <a:ea typeface="+mn-ea"/>
              <a:cs typeface="宋体" panose="02010600030101010101" pitchFamily="2" charset="-122"/>
            </a:rPr>
            <a:t>2.</a:t>
          </a:r>
          <a:r>
            <a:rPr lang="zh-CN" altLang="en-US" sz="1400" kern="1200" dirty="0">
              <a:solidFill>
                <a:schemeClr val="tx1"/>
              </a:solidFill>
              <a:effectLst/>
              <a:latin typeface="+mn-ea"/>
              <a:ea typeface="+mn-ea"/>
              <a:cs typeface="宋体" panose="02010600030101010101" pitchFamily="2" charset="-122"/>
            </a:rPr>
            <a:t>相关专利处于审查阶段</a:t>
          </a:r>
          <a:endParaRPr lang="en-US" altLang="zh-CN" sz="1400" kern="1200" dirty="0">
            <a:solidFill>
              <a:schemeClr val="tx1"/>
            </a:solidFill>
            <a:effectLst/>
            <a:latin typeface="+mn-ea"/>
            <a:ea typeface="+mn-ea"/>
            <a:cs typeface="宋体" panose="02010600030101010101" pitchFamily="2" charset="-122"/>
          </a:endParaRPr>
        </a:p>
      </dsp:txBody>
      <dsp:txXfrm>
        <a:off x="2296688" y="2294743"/>
        <a:ext cx="5838608" cy="114737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target3">
  <dgm:title val=""/>
  <dgm:desc val=""/>
  <dgm:catLst>
    <dgm:cat type="relationship" pri="11000"/>
    <dgm:cat type="list" pri="22000"/>
    <dgm:cat type="convert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clrData>
  <dgm:layoutNode name="Name0">
    <dgm:varLst>
      <dgm:chMax val="7"/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1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l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l" for="ch" forName="rect7" refType="r" refFor="ch" refForName="space"/>
              <dgm:constr type="r" for="ch" forName="rect7" refType="w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l" for="ch" forName="rect7ParTx" refType="r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l" for="ch" forName="rect7ChTx" refType="r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l" for="ch" forName="rect7ParTxNoCh" refType="r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11">
            <dgm:constrLst/>
          </dgm:else>
        </dgm:choose>
      </dgm:if>
      <dgm:else name="Name12">
        <dgm:choose name="Name13">
          <dgm:if name="Name1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1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1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1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1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1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2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r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r" for="ch" forName="rect7" refType="l" refFor="ch" refForName="space"/>
              <dgm:constr type="l" for="ch" forName="rect7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r" for="ch" forName="rect7ParTx" refType="l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r" for="ch" forName="rect7ChTx" refType="l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r" for="ch" forName="rect7ParTxNoCh" refType="l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21">
            <dgm:constrLst/>
          </dgm:else>
        </dgm:choose>
      </dgm:else>
    </dgm:choose>
    <dgm:ruleLst/>
    <dgm:forEach name="Name22" axis="ch" ptType="node" cnt="1">
      <dgm:layoutNode name="circle1" styleLbl="node1">
        <dgm:alg type="sp"/>
        <dgm:choose name="Name23">
          <dgm:if name="Name2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rect1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26" axis="ch" ptType="node" st="2" cnt="1">
      <dgm:layoutNode name="vertSpace2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2" styleLbl="node1">
        <dgm:alg type="sp"/>
        <dgm:choose name="Name27">
          <dgm:if name="Name2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2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0" axis="ch" ptType="node" st="3" cnt="1">
      <dgm:layoutNode name="vertSpace3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3" styleLbl="node1">
        <dgm:alg type="sp"/>
        <dgm:choose name="Name31">
          <dgm:if name="Name32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3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3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4" axis="ch" ptType="node" st="4" cnt="1">
      <dgm:layoutNode name="vertSpace4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4" styleLbl="node1">
        <dgm:alg type="sp"/>
        <dgm:choose name="Name35">
          <dgm:if name="Name36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7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4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8" axis="ch" ptType="node" st="5" cnt="1">
      <dgm:layoutNode name="vertSpace5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5" styleLbl="node1">
        <dgm:alg type="sp"/>
        <dgm:choose name="Name39">
          <dgm:if name="Name40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1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5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2" axis="ch" ptType="node" st="6" cnt="1">
      <dgm:layoutNode name="vertSpace6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6" styleLbl="node1">
        <dgm:alg type="sp"/>
        <dgm:choose name="Name43">
          <dgm:if name="Name4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6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6" axis="ch" ptType="node" st="7" cnt="1">
      <dgm:layoutNode name="vertSpace7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7" styleLbl="node1">
        <dgm:alg type="sp"/>
        <dgm:choose name="Name47">
          <dgm:if name="Name4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7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50" axis="ch" ptType="node" cnt="1">
      <dgm:choose name="Name51">
        <dgm:if name="Name52" axis="root des" ptType="all node" func="maxDepth" op="gte" val="2">
          <dgm:layoutNode name="rect1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1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3">
          <dgm:layoutNode name="rect1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4" axis="ch" ptType="node" st="2" cnt="1">
      <dgm:choose name="Name55">
        <dgm:if name="Name56" axis="root des" ptType="all node" func="maxDepth" op="gte" val="2">
          <dgm:layoutNode name="rect2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2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7">
          <dgm:layoutNode name="rect2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8" axis="ch" ptType="node" st="3" cnt="1">
      <dgm:choose name="Name59">
        <dgm:if name="Name60" axis="root des" ptType="all node" func="maxDepth" op="gte" val="2">
          <dgm:layoutNode name="rect3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3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1">
          <dgm:layoutNode name="rect3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2" axis="ch" ptType="node" st="4" cnt="1">
      <dgm:choose name="Name63">
        <dgm:if name="Name64" axis="root des" ptType="all node" func="maxDepth" op="gte" val="2">
          <dgm:layoutNode name="rect4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4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5">
          <dgm:layoutNode name="rect4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6" axis="ch" ptType="node" st="5" cnt="1">
      <dgm:choose name="Name67">
        <dgm:if name="Name68" axis="root des" ptType="all node" func="maxDepth" op="gte" val="2">
          <dgm:layoutNode name="rect5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5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9">
          <dgm:layoutNode name="rect5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0" axis="ch" ptType="node" st="6" cnt="1">
      <dgm:choose name="Name71">
        <dgm:if name="Name72" axis="root des" ptType="all node" func="maxDepth" op="gte" val="2">
          <dgm:layoutNode name="rect6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6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3">
          <dgm:layoutNode name="rect6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4" axis="ch" ptType="node" st="7" cnt="1">
      <dgm:choose name="Name75">
        <dgm:if name="Name76" axis="root des" ptType="all node" func="maxDepth" op="gte" val="2">
          <dgm:layoutNode name="rect7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7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7">
          <dgm:layoutNode name="rect7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2A5992-9D73-4015-9385-ABE035416B29}" type="datetimeFigureOut">
              <a:rPr lang="zh-CN" altLang="en-US" smtClean="0"/>
              <a:t>2023/9/7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95A699-AB68-4A20-99FB-6F69DC266D4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565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765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6965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5A699-AB68-4A20-99FB-6F69DC266D45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65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en-US" altLang="zh-CN" dirty="0"/>
          </a:p>
        </p:txBody>
      </p:sp>
      <p:sp>
        <p:nvSpPr>
          <p:cNvPr id="2765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fld id="{8EBE660E-5CC2-4A50-916A-880C808B748D}" type="slidenum">
              <a:rPr lang="zh-CN" altLang="en-US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64797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5A699-AB68-4A20-99FB-6F69DC266D45}" type="slidenum">
              <a:rPr lang="zh-CN" altLang="en-US" smtClean="0"/>
              <a:t>18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54A03-91AF-448A-9954-517C0577E5F0}" type="datetimeFigureOut">
              <a:rPr lang="zh-CN" altLang="en-US" smtClean="0"/>
              <a:t>2023/9/7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FC946-6D13-4F8C-9740-992A906A613E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12" name="组合 3"/>
          <p:cNvGrpSpPr/>
          <p:nvPr userDrawn="1"/>
        </p:nvGrpSpPr>
        <p:grpSpPr bwMode="auto">
          <a:xfrm flipH="1">
            <a:off x="-1" y="248018"/>
            <a:ext cx="179513" cy="507206"/>
            <a:chOff x="2370576" y="533400"/>
            <a:chExt cx="2417494" cy="675969"/>
          </a:xfrm>
          <a:solidFill>
            <a:srgbClr val="EE1C39"/>
          </a:solidFill>
        </p:grpSpPr>
        <p:sp>
          <p:nvSpPr>
            <p:cNvPr id="13" name="矩形 12"/>
            <p:cNvSpPr/>
            <p:nvPr/>
          </p:nvSpPr>
          <p:spPr>
            <a:xfrm>
              <a:off x="2738030" y="533400"/>
              <a:ext cx="2050040" cy="67596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400" dirty="0">
                <a:cs typeface="+mn-ea"/>
                <a:sym typeface="+mn-lt"/>
              </a:endParaRPr>
            </a:p>
          </p:txBody>
        </p:sp>
        <p:sp>
          <p:nvSpPr>
            <p:cNvPr id="14" name="椭圆 13"/>
            <p:cNvSpPr/>
            <p:nvPr/>
          </p:nvSpPr>
          <p:spPr>
            <a:xfrm>
              <a:off x="2370576" y="533400"/>
              <a:ext cx="623734" cy="67596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400" dirty="0">
                <a:cs typeface="+mn-ea"/>
                <a:sym typeface="+mn-lt"/>
              </a:endParaRPr>
            </a:p>
          </p:txBody>
        </p:sp>
      </p:grpSp>
      <p:sp>
        <p:nvSpPr>
          <p:cNvPr id="5" name="标题 4"/>
          <p:cNvSpPr>
            <a:spLocks noGrp="1"/>
          </p:cNvSpPr>
          <p:nvPr>
            <p:ph type="title" hasCustomPrompt="1"/>
          </p:nvPr>
        </p:nvSpPr>
        <p:spPr>
          <a:xfrm>
            <a:off x="251520" y="267494"/>
            <a:ext cx="8229600" cy="549245"/>
          </a:xfrm>
        </p:spPr>
        <p:txBody>
          <a:bodyPr>
            <a:noAutofit/>
          </a:bodyPr>
          <a:lstStyle>
            <a:lvl1pPr algn="l">
              <a:defRPr sz="24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BD0C8-D35A-439E-96FB-C8D4A6430554}" type="datetimeFigureOut">
              <a:rPr lang="zh-CN" altLang="en-US" smtClean="0"/>
              <a:t>2023/9/7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F15A6-E82C-4E1E-834E-C415C51F7DF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54A03-91AF-448A-9954-517C0577E5F0}" type="datetimeFigureOut">
              <a:rPr lang="zh-CN" altLang="en-US" smtClean="0"/>
              <a:t>2023/9/7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FC946-6D13-4F8C-9740-992A906A613E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7308304" y="4803998"/>
            <a:ext cx="7751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模板下载：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www.1ppt.com/moban/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行业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www.1ppt.com/hangye/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节日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www.1ppt.com/jieri/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素材下载：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www.1ppt.com/sucai/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背景图片：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www.1ppt.com/beijing/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图表下载：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www.1ppt.com/tubiao/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优秀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www.1ppt.com/xiazai/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www.1ppt.com/powerpoint/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Word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www.1ppt.com/word/              Excel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教程：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www.1ppt.com/excel/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资料下载：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www.1ppt.com/ziliao/     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课件下载：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www.1ppt.com/kejian/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范文下载：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www.1ppt.com/fanwen/        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试卷下载：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www.1ppt.com/shiti/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教案下载：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www.1ppt.com/jiaoan/  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字体下载：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www.1ppt.com/ziti/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 </a:t>
            </a:r>
            <a:endParaRPr kumimoji="0" lang="zh-CN" altLang="en-US" sz="100" b="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</a:endParaRPr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空白页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251" y="0"/>
            <a:ext cx="9143499" cy="5143500"/>
          </a:xfrm>
          <a:prstGeom prst="rect">
            <a:avLst/>
          </a:prstGeom>
        </p:spPr>
      </p:pic>
      <p:grpSp>
        <p:nvGrpSpPr>
          <p:cNvPr id="7" name="组合 3"/>
          <p:cNvGrpSpPr/>
          <p:nvPr userDrawn="1"/>
        </p:nvGrpSpPr>
        <p:grpSpPr bwMode="auto">
          <a:xfrm flipH="1">
            <a:off x="-1" y="248018"/>
            <a:ext cx="179513" cy="507206"/>
            <a:chOff x="2370576" y="533400"/>
            <a:chExt cx="2417494" cy="675969"/>
          </a:xfrm>
          <a:solidFill>
            <a:srgbClr val="EE1C39"/>
          </a:solidFill>
        </p:grpSpPr>
        <p:sp>
          <p:nvSpPr>
            <p:cNvPr id="8" name="矩形 7"/>
            <p:cNvSpPr/>
            <p:nvPr/>
          </p:nvSpPr>
          <p:spPr>
            <a:xfrm>
              <a:off x="2738030" y="533400"/>
              <a:ext cx="2050040" cy="67596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400" dirty="0">
                <a:cs typeface="+mn-ea"/>
                <a:sym typeface="+mn-lt"/>
              </a:endParaRPr>
            </a:p>
          </p:txBody>
        </p:sp>
        <p:sp>
          <p:nvSpPr>
            <p:cNvPr id="9" name="椭圆 8"/>
            <p:cNvSpPr/>
            <p:nvPr/>
          </p:nvSpPr>
          <p:spPr>
            <a:xfrm>
              <a:off x="2370576" y="533400"/>
              <a:ext cx="623734" cy="67596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400" dirty="0">
                <a:cs typeface="+mn-ea"/>
                <a:sym typeface="+mn-lt"/>
              </a:endParaRPr>
            </a:p>
          </p:txBody>
        </p:sp>
      </p:grpSp>
      <p:sp>
        <p:nvSpPr>
          <p:cNvPr id="10" name="文本框 12"/>
          <p:cNvSpPr txBox="1">
            <a:spLocks noChangeArrowheads="1"/>
          </p:cNvSpPr>
          <p:nvPr userDrawn="1"/>
        </p:nvSpPr>
        <p:spPr bwMode="auto">
          <a:xfrm>
            <a:off x="255630" y="370296"/>
            <a:ext cx="1796090" cy="2503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5023" tIns="32511" rIns="65023" bIns="32511">
            <a:spAutoFit/>
          </a:bodyPr>
          <a:lstStyle>
            <a:lvl1pPr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9pPr>
          </a:lstStyle>
          <a:p>
            <a:r>
              <a:rPr lang="zh-CN" altLang="en-US" sz="12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</a:t>
            </a:r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54A03-91AF-448A-9954-517C0577E5F0}" type="datetimeFigureOut">
              <a:rPr lang="zh-CN" altLang="en-US" smtClean="0"/>
              <a:t>2023/9/7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FC946-6D13-4F8C-9740-992A906A613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幻灯片标题"/>
          <p:cNvSpPr txBox="1">
            <a:spLocks noGrp="1"/>
          </p:cNvSpPr>
          <p:nvPr>
            <p:ph type="title" hasCustomPrompt="1"/>
          </p:nvPr>
        </p:nvSpPr>
        <p:spPr>
          <a:xfrm>
            <a:off x="452437" y="946547"/>
            <a:ext cx="8239126" cy="403077"/>
          </a:xfrm>
          <a:prstGeom prst="rect">
            <a:avLst/>
          </a:prstGeom>
        </p:spPr>
        <p:txBody>
          <a:bodyPr anchor="t"/>
          <a:lstStyle>
            <a:lvl1pPr>
              <a:defRPr sz="3164" spc="-63"/>
            </a:lvl1pPr>
          </a:lstStyle>
          <a:p>
            <a:r>
              <a:t>幻灯片标题</a:t>
            </a:r>
          </a:p>
        </p:txBody>
      </p:sp>
      <p:sp>
        <p:nvSpPr>
          <p:cNvPr id="43" name="幻灯片副标题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452437" y="1310333"/>
            <a:ext cx="8239126" cy="262907"/>
          </a:xfrm>
          <a:prstGeom prst="rect">
            <a:avLst/>
          </a:prstGeom>
        </p:spPr>
        <p:txBody>
          <a:bodyPr lIns="24383" tIns="24383" rIns="24383" bIns="24383"/>
          <a:lstStyle>
            <a:lvl1pPr defTabSz="210485">
              <a:defRPr sz="1363"/>
            </a:lvl1pPr>
          </a:lstStyle>
          <a:p>
            <a:r>
              <a:t>幻灯片副标题</a:t>
            </a:r>
          </a:p>
        </p:txBody>
      </p:sp>
      <p:sp>
        <p:nvSpPr>
          <p:cNvPr id="44" name="正文级别 1…"/>
          <p:cNvSpPr txBox="1">
            <a:spLocks noGrp="1"/>
          </p:cNvSpPr>
          <p:nvPr>
            <p:ph type="body" idx="1" hasCustomPrompt="1"/>
          </p:nvPr>
        </p:nvSpPr>
        <p:spPr>
          <a:xfrm>
            <a:off x="452437" y="1837829"/>
            <a:ext cx="8239126" cy="2322004"/>
          </a:xfrm>
          <a:prstGeom prst="rect">
            <a:avLst/>
          </a:prstGeom>
        </p:spPr>
        <p:txBody>
          <a:bodyPr/>
          <a:lstStyle>
            <a:lvl1pPr marL="227688" indent="-227688" defTabSz="914301">
              <a:lnSpc>
                <a:spcPct val="90000"/>
              </a:lnSpc>
              <a:spcBef>
                <a:spcPts val="1687"/>
              </a:spcBef>
              <a:buSzPct val="123000"/>
              <a:buChar char="•"/>
              <a:defRPr sz="1793" b="0"/>
            </a:lvl1pPr>
            <a:lvl2pPr marL="549130" indent="-227688" defTabSz="914301">
              <a:lnSpc>
                <a:spcPct val="90000"/>
              </a:lnSpc>
              <a:spcBef>
                <a:spcPts val="1687"/>
              </a:spcBef>
              <a:buSzPct val="123000"/>
              <a:buChar char="•"/>
              <a:defRPr sz="1793" b="0"/>
            </a:lvl2pPr>
            <a:lvl3pPr marL="870572" indent="-227688" defTabSz="914301">
              <a:lnSpc>
                <a:spcPct val="90000"/>
              </a:lnSpc>
              <a:spcBef>
                <a:spcPts val="1687"/>
              </a:spcBef>
              <a:buSzPct val="123000"/>
              <a:buChar char="•"/>
              <a:defRPr sz="1793" b="0"/>
            </a:lvl3pPr>
            <a:lvl4pPr marL="1192014" indent="-227688" defTabSz="914301">
              <a:lnSpc>
                <a:spcPct val="90000"/>
              </a:lnSpc>
              <a:spcBef>
                <a:spcPts val="1687"/>
              </a:spcBef>
              <a:buSzPct val="123000"/>
              <a:buChar char="•"/>
              <a:defRPr sz="1793" b="0"/>
            </a:lvl4pPr>
            <a:lvl5pPr marL="1513456" indent="-227688" defTabSz="914301">
              <a:lnSpc>
                <a:spcPct val="90000"/>
              </a:lnSpc>
              <a:spcBef>
                <a:spcPts val="1687"/>
              </a:spcBef>
              <a:buSzPct val="123000"/>
              <a:buChar char="•"/>
              <a:defRPr sz="1793" b="0"/>
            </a:lvl5pPr>
          </a:lstStyle>
          <a:p>
            <a:r>
              <a:t>幻灯片项目符号文本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33942568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1" y="205979"/>
            <a:ext cx="8229600" cy="857250"/>
          </a:xfrm>
          <a:prstGeom prst="rect">
            <a:avLst/>
          </a:prstGeom>
        </p:spPr>
        <p:txBody>
          <a:bodyPr vert="horz" lIns="91428" tIns="45714" rIns="91428" bIns="45714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1" y="1200151"/>
            <a:ext cx="8229600" cy="3394472"/>
          </a:xfrm>
          <a:prstGeom prst="rect">
            <a:avLst/>
          </a:prstGeom>
        </p:spPr>
        <p:txBody>
          <a:bodyPr vert="horz" lIns="91428" tIns="45714" rIns="91428" bIns="45714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1" y="4767264"/>
            <a:ext cx="2133600" cy="273844"/>
          </a:xfrm>
          <a:prstGeom prst="rect">
            <a:avLst/>
          </a:prstGeom>
        </p:spPr>
        <p:txBody>
          <a:bodyPr vert="horz" lIns="91428" tIns="45714" rIns="91428" bIns="45714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854A03-91AF-448A-9954-517C0577E5F0}" type="datetimeFigureOut">
              <a:rPr lang="zh-CN" altLang="en-US" smtClean="0"/>
              <a:t>2023/9/7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1" y="4767264"/>
            <a:ext cx="2895600" cy="273844"/>
          </a:xfrm>
          <a:prstGeom prst="rect">
            <a:avLst/>
          </a:prstGeom>
        </p:spPr>
        <p:txBody>
          <a:bodyPr vert="horz" lIns="91428" tIns="45714" rIns="91428" bIns="45714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1" y="4767264"/>
            <a:ext cx="2133600" cy="273844"/>
          </a:xfrm>
          <a:prstGeom prst="rect">
            <a:avLst/>
          </a:prstGeom>
        </p:spPr>
        <p:txBody>
          <a:bodyPr vert="horz" lIns="91428" tIns="45714" rIns="91428" bIns="45714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EFC946-6D13-4F8C-9740-992A906A613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ransition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965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165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365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565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565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765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965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5" Type="http://schemas.openxmlformats.org/officeDocument/2006/relationships/image" Target="../media/image3.jpe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13" Type="http://schemas.microsoft.com/office/2007/relationships/diagramDrawing" Target="../diagrams/drawing2.xml"/><Relationship Id="rId3" Type="http://schemas.openxmlformats.org/officeDocument/2006/relationships/image" Target="../media/image8.jpg"/><Relationship Id="rId7" Type="http://schemas.openxmlformats.org/officeDocument/2006/relationships/diagramColors" Target="../diagrams/colors1.xml"/><Relationship Id="rId12" Type="http://schemas.openxmlformats.org/officeDocument/2006/relationships/diagramColors" Target="../diagrams/colors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.xml"/><Relationship Id="rId11" Type="http://schemas.openxmlformats.org/officeDocument/2006/relationships/diagramQuickStyle" Target="../diagrams/quickStyle2.xml"/><Relationship Id="rId5" Type="http://schemas.openxmlformats.org/officeDocument/2006/relationships/diagramLayout" Target="../diagrams/layout1.xml"/><Relationship Id="rId10" Type="http://schemas.openxmlformats.org/officeDocument/2006/relationships/diagramLayout" Target="../diagrams/layout2.xml"/><Relationship Id="rId4" Type="http://schemas.openxmlformats.org/officeDocument/2006/relationships/diagramData" Target="../diagrams/data1.xml"/><Relationship Id="rId9" Type="http://schemas.openxmlformats.org/officeDocument/2006/relationships/diagramData" Target="../diagrams/data2.xml"/><Relationship Id="rId1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C:\Users\Administrator\Desktop\未标题-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-4762"/>
            <a:ext cx="9144000" cy="5148262"/>
          </a:xfrm>
          <a:prstGeom prst="rect">
            <a:avLst/>
          </a:prstGeom>
          <a:noFill/>
        </p:spPr>
      </p:pic>
      <p:sp>
        <p:nvSpPr>
          <p:cNvPr id="21" name="矩形 259"/>
          <p:cNvSpPr>
            <a:spLocks noChangeArrowheads="1"/>
          </p:cNvSpPr>
          <p:nvPr/>
        </p:nvSpPr>
        <p:spPr bwMode="auto">
          <a:xfrm>
            <a:off x="0" y="2128520"/>
            <a:ext cx="7206615" cy="17727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None/>
            </a:pPr>
            <a:r>
              <a:rPr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zh-CN" altLang="zh-CN" sz="3600" b="1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基于可编程交换机的</a:t>
            </a:r>
            <a:endParaRPr lang="en-US" altLang="zh-CN" sz="3600" b="1" kern="100" dirty="0">
              <a:effectLst/>
              <a:latin typeface="等线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buNone/>
            </a:pPr>
            <a:r>
              <a:rPr lang="en-US" altLang="zh-CN" sz="3600" b="1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  </a:t>
            </a:r>
            <a:r>
              <a:rPr lang="zh-CN" altLang="zh-CN" sz="3600" b="1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高效键值存储监控系统</a:t>
            </a:r>
            <a:br>
              <a:rPr lang="zh-CN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宋体" panose="02010600030101010101" pitchFamily="2" charset="-122"/>
              </a:rPr>
            </a:br>
            <a:endParaRPr sz="36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矩形 259"/>
          <p:cNvSpPr>
            <a:spLocks noChangeArrowheads="1"/>
          </p:cNvSpPr>
          <p:nvPr/>
        </p:nvSpPr>
        <p:spPr bwMode="auto">
          <a:xfrm>
            <a:off x="755650" y="666115"/>
            <a:ext cx="5772785" cy="12306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l">
              <a:buClrTx/>
              <a:buSzTx/>
              <a:buNone/>
            </a:pPr>
            <a:r>
              <a:rPr lang="en-US" altLang="zh-CN" sz="8000" b="1" dirty="0">
                <a:solidFill>
                  <a:schemeClr val="accent1"/>
                </a:solidFill>
                <a:cs typeface="Arial" panose="020B0604020202020204" pitchFamily="34" charset="0"/>
              </a:rPr>
              <a:t>2023 </a:t>
            </a:r>
            <a:r>
              <a:rPr lang="en-US" altLang="zh-CN" sz="8000" b="1" dirty="0">
                <a:solidFill>
                  <a:schemeClr val="accent1"/>
                </a:solidFill>
                <a:cs typeface="Arial" panose="020B0604020202020204" pitchFamily="34" charset="0"/>
                <a:sym typeface="+mn-ea"/>
              </a:rPr>
              <a:t>C4</a:t>
            </a:r>
            <a:endParaRPr lang="en-US" altLang="zh-CN" sz="8000" b="1" dirty="0">
              <a:solidFill>
                <a:schemeClr val="accent1"/>
              </a:solidFill>
              <a:cs typeface="Arial" panose="020B0604020202020204" pitchFamily="34" charset="0"/>
            </a:endParaRPr>
          </a:p>
        </p:txBody>
      </p:sp>
      <p:sp>
        <p:nvSpPr>
          <p:cNvPr id="5" name="副标题 2">
            <a:extLst>
              <a:ext uri="{FF2B5EF4-FFF2-40B4-BE49-F238E27FC236}">
                <a16:creationId xmlns:a16="http://schemas.microsoft.com/office/drawing/2014/main" id="{6E7898FC-50B0-4954-B834-F3AE564E12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108520" y="3608388"/>
            <a:ext cx="6264696" cy="1655762"/>
          </a:xfrm>
        </p:spPr>
        <p:txBody>
          <a:bodyPr/>
          <a:lstStyle/>
          <a:p>
            <a:r>
              <a:rPr lang="en-US" altLang="zh-CN" dirty="0"/>
              <a:t>A3</a:t>
            </a:r>
            <a:r>
              <a:rPr lang="zh-CN" altLang="en-US" dirty="0"/>
              <a:t>组</a:t>
            </a:r>
            <a:endParaRPr lang="en-US" altLang="zh-CN" dirty="0"/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5F358E16-BE3B-4593-BA22-15D271298E7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683140" y="2133868"/>
            <a:ext cx="5091691" cy="3020677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EAF2DF62-C8A9-40BE-94A9-1BB0CD634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多功能热点查询模块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38E39EF4-7D62-484A-9932-2920FAA5D539}"/>
              </a:ext>
            </a:extLst>
          </p:cNvPr>
          <p:cNvSpPr txBox="1"/>
          <p:nvPr/>
        </p:nvSpPr>
        <p:spPr>
          <a:xfrm>
            <a:off x="8044640" y="75897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项目背景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D82455B4-7272-492B-9AD4-7BDCEB40A3F0}"/>
              </a:ext>
            </a:extLst>
          </p:cNvPr>
          <p:cNvSpPr txBox="1"/>
          <p:nvPr/>
        </p:nvSpPr>
        <p:spPr>
          <a:xfrm>
            <a:off x="8044640" y="124049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问题挑战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34CCEF2E-1AE7-4B52-A6D1-5046CFCC04A2}"/>
              </a:ext>
            </a:extLst>
          </p:cNvPr>
          <p:cNvSpPr txBox="1"/>
          <p:nvPr/>
        </p:nvSpPr>
        <p:spPr>
          <a:xfrm>
            <a:off x="8044640" y="220169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chemeClr val="bg2">
                    <a:lumMod val="50000"/>
                  </a:schemeClr>
                </a:solidFill>
              </a:rPr>
              <a:t>关键模块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2E90663E-458F-45E0-93A6-EFB2A22C4C53}"/>
              </a:ext>
            </a:extLst>
          </p:cNvPr>
          <p:cNvSpPr txBox="1"/>
          <p:nvPr/>
        </p:nvSpPr>
        <p:spPr>
          <a:xfrm>
            <a:off x="8072516" y="3192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环境搭建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2D1FF138-6DA8-4D0B-AE95-D8A831E0FD0C}"/>
              </a:ext>
            </a:extLst>
          </p:cNvPr>
          <p:cNvSpPr txBox="1"/>
          <p:nvPr/>
        </p:nvSpPr>
        <p:spPr>
          <a:xfrm>
            <a:off x="8044098" y="369012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实验测试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60410A81-33A8-41CA-A344-35B459EDD371}"/>
              </a:ext>
            </a:extLst>
          </p:cNvPr>
          <p:cNvSpPr txBox="1"/>
          <p:nvPr/>
        </p:nvSpPr>
        <p:spPr>
          <a:xfrm>
            <a:off x="8038587" y="418102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研究意义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3736A74C-F57F-460D-93F0-676677961947}"/>
              </a:ext>
            </a:extLst>
          </p:cNvPr>
          <p:cNvSpPr txBox="1"/>
          <p:nvPr/>
        </p:nvSpPr>
        <p:spPr>
          <a:xfrm>
            <a:off x="8072516" y="267524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具体应用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C4B89147-674F-41C2-A015-F2D6D99D5AF5}"/>
              </a:ext>
            </a:extLst>
          </p:cNvPr>
          <p:cNvSpPr txBox="1"/>
          <p:nvPr/>
        </p:nvSpPr>
        <p:spPr>
          <a:xfrm>
            <a:off x="8274467" y="25626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目录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D120A367-671B-4658-9FC9-43519BB38399}"/>
              </a:ext>
            </a:extLst>
          </p:cNvPr>
          <p:cNvSpPr txBox="1"/>
          <p:nvPr/>
        </p:nvSpPr>
        <p:spPr>
          <a:xfrm>
            <a:off x="8044640" y="172201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整体架构</a:t>
            </a:r>
          </a:p>
        </p:txBody>
      </p:sp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9A370FD7-72F5-47EB-9876-867121C810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5648779"/>
              </p:ext>
            </p:extLst>
          </p:nvPr>
        </p:nvGraphicFramePr>
        <p:xfrm>
          <a:off x="3691349" y="583578"/>
          <a:ext cx="3075272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0120">
                  <a:extLst>
                    <a:ext uri="{9D8B030D-6E8A-4147-A177-3AD203B41FA5}">
                      <a16:colId xmlns:a16="http://schemas.microsoft.com/office/drawing/2014/main" val="3183354773"/>
                    </a:ext>
                  </a:extLst>
                </a:gridCol>
                <a:gridCol w="1995152">
                  <a:extLst>
                    <a:ext uri="{9D8B030D-6E8A-4147-A177-3AD203B41FA5}">
                      <a16:colId xmlns:a16="http://schemas.microsoft.com/office/drawing/2014/main" val="15107673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zh-CN" altLang="en-US" sz="1000" dirty="0"/>
                        <a:t>原语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000" dirty="0"/>
                        <a:t>定义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7284916"/>
                  </a:ext>
                </a:extLst>
              </a:tr>
              <a:tr h="134250">
                <a:tc>
                  <a:txBody>
                    <a:bodyPr/>
                    <a:lstStyle/>
                    <a:p>
                      <a:r>
                        <a:rPr lang="en-US" altLang="zh-CN" sz="1000" dirty="0"/>
                        <a:t>loadInfo</a:t>
                      </a:r>
                      <a:endParaRPr lang="zh-CN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000" dirty="0"/>
                        <a:t>监控数据的信息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450246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1000" dirty="0"/>
                        <a:t>filter(R,pred)</a:t>
                      </a:r>
                      <a:endParaRPr lang="zh-CN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000" dirty="0"/>
                        <a:t>在位于</a:t>
                      </a:r>
                      <a:r>
                        <a:rPr lang="en-US" altLang="zh-CN" sz="1000" dirty="0"/>
                        <a:t>pred</a:t>
                      </a:r>
                      <a:r>
                        <a:rPr lang="zh-CN" altLang="en-US" sz="1000" dirty="0"/>
                        <a:t>下，在</a:t>
                      </a:r>
                      <a:r>
                        <a:rPr lang="en-US" altLang="zh-CN" sz="1000" dirty="0"/>
                        <a:t>R</a:t>
                      </a:r>
                      <a:r>
                        <a:rPr lang="zh-CN" altLang="en-US" sz="1000" dirty="0"/>
                        <a:t>中的输出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40592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000" dirty="0"/>
                        <a:t>map(R, [exprs], [fields])</a:t>
                      </a:r>
                      <a:endParaRPr lang="zh-CN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000" dirty="0"/>
                        <a:t>映射表达式</a:t>
                      </a:r>
                      <a:r>
                        <a:rPr lang="en-US" altLang="zh-CN" sz="1000" dirty="0"/>
                        <a:t>[exprs]</a:t>
                      </a:r>
                      <a:r>
                        <a:rPr lang="zh-CN" altLang="en-US" sz="1000" dirty="0"/>
                        <a:t>到</a:t>
                      </a:r>
                      <a:r>
                        <a:rPr lang="en-US" altLang="zh-CN" sz="1000" dirty="0"/>
                        <a:t>R</a:t>
                      </a:r>
                      <a:r>
                        <a:rPr lang="zh-CN" altLang="en-US" sz="1000" dirty="0"/>
                        <a:t>的字段，并输出具有新字段</a:t>
                      </a:r>
                      <a:r>
                        <a:rPr lang="en-US" altLang="zh-CN" sz="1000" dirty="0"/>
                        <a:t>[fields]</a:t>
                      </a:r>
                      <a:r>
                        <a:rPr lang="zh-CN" altLang="en-US" sz="1000" dirty="0"/>
                        <a:t>的元组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810131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1000" dirty="0"/>
                        <a:t>reduce(R, func)</a:t>
                      </a:r>
                      <a:endParaRPr lang="zh-CN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000" dirty="0"/>
                        <a:t>使用函数</a:t>
                      </a:r>
                      <a:r>
                        <a:rPr lang="en-US" altLang="zh-CN" sz="1000" dirty="0"/>
                        <a:t>func</a:t>
                      </a:r>
                      <a:r>
                        <a:rPr lang="zh-CN" altLang="en-US" sz="1000" dirty="0"/>
                        <a:t>对</a:t>
                      </a:r>
                      <a:r>
                        <a:rPr lang="en-US" altLang="zh-CN" sz="1000" dirty="0"/>
                        <a:t>R</a:t>
                      </a:r>
                      <a:r>
                        <a:rPr lang="zh-CN" altLang="en-US" sz="1000" dirty="0"/>
                        <a:t>的值进行聚合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018262"/>
                  </a:ext>
                </a:extLst>
              </a:tr>
            </a:tbl>
          </a:graphicData>
        </a:graphic>
      </p:graphicFrame>
      <p:sp>
        <p:nvSpPr>
          <p:cNvPr id="21" name="矩形 20">
            <a:extLst>
              <a:ext uri="{FF2B5EF4-FFF2-40B4-BE49-F238E27FC236}">
                <a16:creationId xmlns:a16="http://schemas.microsoft.com/office/drawing/2014/main" id="{AFC4BA42-85B1-4C6D-8938-364FF3A57372}"/>
              </a:ext>
            </a:extLst>
          </p:cNvPr>
          <p:cNvSpPr/>
          <p:nvPr/>
        </p:nvSpPr>
        <p:spPr>
          <a:xfrm>
            <a:off x="8072516" y="-722"/>
            <a:ext cx="1071484" cy="5143500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24" name="图示 23">
            <a:extLst>
              <a:ext uri="{FF2B5EF4-FFF2-40B4-BE49-F238E27FC236}">
                <a16:creationId xmlns:a16="http://schemas.microsoft.com/office/drawing/2014/main" id="{5E2D5623-03C5-40A5-807E-E947D757E47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18266140"/>
              </p:ext>
            </p:extLst>
          </p:nvPr>
        </p:nvGraphicFramePr>
        <p:xfrm>
          <a:off x="259667" y="1609826"/>
          <a:ext cx="2189406" cy="23042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文本框 2">
            <a:extLst>
              <a:ext uri="{FF2B5EF4-FFF2-40B4-BE49-F238E27FC236}">
                <a16:creationId xmlns:a16="http://schemas.microsoft.com/office/drawing/2014/main" id="{7D104D3F-6C9D-4CC9-ADE1-E559BDAA2FBD}"/>
              </a:ext>
            </a:extLst>
          </p:cNvPr>
          <p:cNvSpPr txBox="1"/>
          <p:nvPr/>
        </p:nvSpPr>
        <p:spPr>
          <a:xfrm>
            <a:off x="2746758" y="1944883"/>
            <a:ext cx="3384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分级查询算法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5F12B947-F101-4155-B515-0E2C67033590}"/>
              </a:ext>
            </a:extLst>
          </p:cNvPr>
          <p:cNvSpPr txBox="1"/>
          <p:nvPr/>
        </p:nvSpPr>
        <p:spPr>
          <a:xfrm>
            <a:off x="3707904" y="195486"/>
            <a:ext cx="3384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通用查询接口</a:t>
            </a:r>
          </a:p>
        </p:txBody>
      </p:sp>
    </p:spTree>
    <p:extLst>
      <p:ext uri="{BB962C8B-B14F-4D97-AF65-F5344CB8AC3E}">
        <p14:creationId xmlns:p14="http://schemas.microsoft.com/office/powerpoint/2010/main" val="1589830790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A33DB5-0D6D-4F6C-B5CD-C24D4FE9F0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具体应用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31B3F38-68BB-4E13-A7D8-293122B26C55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617546" y="1203598"/>
            <a:ext cx="5557381" cy="3873980"/>
          </a:xfrm>
          <a:prstGeom prst="rect">
            <a:avLst/>
          </a:prstGeom>
        </p:spPr>
      </p:pic>
      <p:graphicFrame>
        <p:nvGraphicFramePr>
          <p:cNvPr id="204" name="表格 4">
            <a:extLst>
              <a:ext uri="{FF2B5EF4-FFF2-40B4-BE49-F238E27FC236}">
                <a16:creationId xmlns:a16="http://schemas.microsoft.com/office/drawing/2014/main" id="{182A57DC-BAF7-45EF-A955-78469EBFA4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7614908"/>
              </p:ext>
            </p:extLst>
          </p:nvPr>
        </p:nvGraphicFramePr>
        <p:xfrm>
          <a:off x="29632" y="1923678"/>
          <a:ext cx="2814176" cy="16226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9240">
                  <a:extLst>
                    <a:ext uri="{9D8B030D-6E8A-4147-A177-3AD203B41FA5}">
                      <a16:colId xmlns:a16="http://schemas.microsoft.com/office/drawing/2014/main" val="536374108"/>
                    </a:ext>
                  </a:extLst>
                </a:gridCol>
                <a:gridCol w="1486948">
                  <a:extLst>
                    <a:ext uri="{9D8B030D-6E8A-4147-A177-3AD203B41FA5}">
                      <a16:colId xmlns:a16="http://schemas.microsoft.com/office/drawing/2014/main" val="3153100888"/>
                    </a:ext>
                  </a:extLst>
                </a:gridCol>
                <a:gridCol w="887988">
                  <a:extLst>
                    <a:ext uri="{9D8B030D-6E8A-4147-A177-3AD203B41FA5}">
                      <a16:colId xmlns:a16="http://schemas.microsoft.com/office/drawing/2014/main" val="4147443945"/>
                    </a:ext>
                  </a:extLst>
                </a:gridCol>
              </a:tblGrid>
              <a:tr h="367507">
                <a:tc>
                  <a:txBody>
                    <a:bodyPr/>
                    <a:lstStyle/>
                    <a:p>
                      <a:r>
                        <a:rPr lang="en-US" altLang="zh-CN" sz="1100" dirty="0"/>
                        <a:t>No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100" dirty="0"/>
                        <a:t>负载平衡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100" dirty="0"/>
                        <a:t>原语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554139"/>
                  </a:ext>
                </a:extLst>
              </a:tr>
              <a:tr h="368160">
                <a:tc>
                  <a:txBody>
                    <a:bodyPr/>
                    <a:lstStyle/>
                    <a:p>
                      <a:r>
                        <a:rPr lang="en-US" altLang="zh-CN" sz="1100" dirty="0"/>
                        <a:t>1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100" dirty="0"/>
                        <a:t>利用率低的通道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100" dirty="0"/>
                        <a:t>load-bal</a:t>
                      </a:r>
                      <a:endParaRPr lang="zh-CN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1219097"/>
                  </a:ext>
                </a:extLst>
              </a:tr>
              <a:tr h="311674">
                <a:tc>
                  <a:txBody>
                    <a:bodyPr/>
                    <a:lstStyle/>
                    <a:p>
                      <a:r>
                        <a:rPr lang="en-US" altLang="zh-CN" sz="1100" dirty="0"/>
                        <a:t>2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100" dirty="0"/>
                        <a:t>利用率低的服务器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100" dirty="0"/>
                        <a:t>re-route</a:t>
                      </a:r>
                      <a:endParaRPr lang="zh-CN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6772803"/>
                  </a:ext>
                </a:extLst>
              </a:tr>
              <a:tr h="311674">
                <a:tc>
                  <a:txBody>
                    <a:bodyPr/>
                    <a:lstStyle/>
                    <a:p>
                      <a:r>
                        <a:rPr lang="en-US" altLang="zh-CN" sz="1100" dirty="0"/>
                        <a:t>3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100" dirty="0"/>
                        <a:t>利用率低的进程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100" dirty="0"/>
                        <a:t>re-route</a:t>
                      </a:r>
                      <a:endParaRPr lang="zh-CN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0325666"/>
                  </a:ext>
                </a:extLst>
              </a:tr>
              <a:tr h="263635">
                <a:tc>
                  <a:txBody>
                    <a:bodyPr/>
                    <a:lstStyle/>
                    <a:p>
                      <a:r>
                        <a:rPr lang="en-US" altLang="zh-CN" sz="1100" dirty="0"/>
                        <a:t>4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100" dirty="0"/>
                        <a:t>清除写入密集型项目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100" dirty="0"/>
                        <a:t>filter_key</a:t>
                      </a:r>
                      <a:endParaRPr lang="zh-CN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0370191"/>
                  </a:ext>
                </a:extLst>
              </a:tr>
            </a:tbl>
          </a:graphicData>
        </a:graphic>
      </p:graphicFrame>
      <p:sp>
        <p:nvSpPr>
          <p:cNvPr id="24" name="文本框 23">
            <a:extLst>
              <a:ext uri="{FF2B5EF4-FFF2-40B4-BE49-F238E27FC236}">
                <a16:creationId xmlns:a16="http://schemas.microsoft.com/office/drawing/2014/main" id="{029857BD-481D-4ECD-A9AB-EB54A21F8952}"/>
              </a:ext>
            </a:extLst>
          </p:cNvPr>
          <p:cNvSpPr txBox="1"/>
          <p:nvPr/>
        </p:nvSpPr>
        <p:spPr>
          <a:xfrm>
            <a:off x="8044640" y="75897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项目背景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B9C967A4-7311-4041-8116-985DAB951A8D}"/>
              </a:ext>
            </a:extLst>
          </p:cNvPr>
          <p:cNvSpPr txBox="1"/>
          <p:nvPr/>
        </p:nvSpPr>
        <p:spPr>
          <a:xfrm>
            <a:off x="8044640" y="124049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问题挑战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23ABDF1B-F2B9-4B72-937C-9CDF678F3111}"/>
              </a:ext>
            </a:extLst>
          </p:cNvPr>
          <p:cNvSpPr txBox="1"/>
          <p:nvPr/>
        </p:nvSpPr>
        <p:spPr>
          <a:xfrm>
            <a:off x="8044640" y="220169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关键模块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0E50CE82-D418-48BD-8AC0-515DB9907DAD}"/>
              </a:ext>
            </a:extLst>
          </p:cNvPr>
          <p:cNvSpPr txBox="1"/>
          <p:nvPr/>
        </p:nvSpPr>
        <p:spPr>
          <a:xfrm>
            <a:off x="8072516" y="3192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环境搭建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B7D45C30-275E-4C97-A98A-EF98A300B322}"/>
              </a:ext>
            </a:extLst>
          </p:cNvPr>
          <p:cNvSpPr txBox="1"/>
          <p:nvPr/>
        </p:nvSpPr>
        <p:spPr>
          <a:xfrm>
            <a:off x="8044098" y="369012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实验测试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857B240F-0D86-43C0-B3F7-0973FFBB21C8}"/>
              </a:ext>
            </a:extLst>
          </p:cNvPr>
          <p:cNvSpPr txBox="1"/>
          <p:nvPr/>
        </p:nvSpPr>
        <p:spPr>
          <a:xfrm>
            <a:off x="8038587" y="418102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研究意义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5CFACCF0-916F-46DC-BC66-04F79F8665F2}"/>
              </a:ext>
            </a:extLst>
          </p:cNvPr>
          <p:cNvSpPr txBox="1"/>
          <p:nvPr/>
        </p:nvSpPr>
        <p:spPr>
          <a:xfrm>
            <a:off x="8072516" y="267524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chemeClr val="bg2">
                    <a:lumMod val="50000"/>
                  </a:schemeClr>
                </a:solidFill>
              </a:rPr>
              <a:t>具体应用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A768EBEE-32A2-4064-96FD-3099EE96FDDF}"/>
              </a:ext>
            </a:extLst>
          </p:cNvPr>
          <p:cNvSpPr txBox="1"/>
          <p:nvPr/>
        </p:nvSpPr>
        <p:spPr>
          <a:xfrm>
            <a:off x="8274467" y="25626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目录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D6721BAF-0DE3-4A50-AAA1-F975B3B22DDE}"/>
              </a:ext>
            </a:extLst>
          </p:cNvPr>
          <p:cNvSpPr txBox="1"/>
          <p:nvPr/>
        </p:nvSpPr>
        <p:spPr>
          <a:xfrm>
            <a:off x="8044640" y="172201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整体架构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F9E3A75E-E467-4B09-95A0-344151C075B7}"/>
              </a:ext>
            </a:extLst>
          </p:cNvPr>
          <p:cNvSpPr/>
          <p:nvPr/>
        </p:nvSpPr>
        <p:spPr>
          <a:xfrm>
            <a:off x="8072516" y="-722"/>
            <a:ext cx="1071484" cy="5143500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9913605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FE9402-8868-4500-B9FD-5CF42E833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环境搭建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A6AF2F2-5172-49C6-89A5-8C496DC0F9A9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6890" y="1419621"/>
            <a:ext cx="4035470" cy="2353977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" name="表格 5">
            <a:extLst>
              <a:ext uri="{FF2B5EF4-FFF2-40B4-BE49-F238E27FC236}">
                <a16:creationId xmlns:a16="http://schemas.microsoft.com/office/drawing/2014/main" id="{89D1A336-B06B-43DE-A462-8190E33DDD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052164"/>
              </p:ext>
            </p:extLst>
          </p:nvPr>
        </p:nvGraphicFramePr>
        <p:xfrm>
          <a:off x="80321" y="782629"/>
          <a:ext cx="3600400" cy="38067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4875">
                  <a:extLst>
                    <a:ext uri="{9D8B030D-6E8A-4147-A177-3AD203B41FA5}">
                      <a16:colId xmlns:a16="http://schemas.microsoft.com/office/drawing/2014/main" val="396579725"/>
                    </a:ext>
                  </a:extLst>
                </a:gridCol>
                <a:gridCol w="2625525">
                  <a:extLst>
                    <a:ext uri="{9D8B030D-6E8A-4147-A177-3AD203B41FA5}">
                      <a16:colId xmlns:a16="http://schemas.microsoft.com/office/drawing/2014/main" val="1199452095"/>
                    </a:ext>
                  </a:extLst>
                </a:gridCol>
              </a:tblGrid>
              <a:tr h="205020">
                <a:tc>
                  <a:txBody>
                    <a:bodyPr/>
                    <a:lstStyle/>
                    <a:p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100" dirty="0"/>
                        <a:t>SpotMon</a:t>
                      </a:r>
                      <a:r>
                        <a:rPr lang="zh-CN" altLang="en-US" sz="1100" dirty="0"/>
                        <a:t>系统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7546529"/>
                  </a:ext>
                </a:extLst>
              </a:tr>
              <a:tr h="233972">
                <a:tc>
                  <a:txBody>
                    <a:bodyPr/>
                    <a:lstStyle/>
                    <a:p>
                      <a:r>
                        <a:rPr lang="zh-CN" altLang="en-US" sz="1100" dirty="0"/>
                        <a:t>测试设备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zh-CN" sz="1100" kern="100" dirty="0">
                          <a:solidFill>
                            <a:srgbClr val="000000"/>
                          </a:solidFill>
                          <a:effectLst/>
                          <a:latin typeface="+mn-ea"/>
                          <a:cs typeface="宋体" panose="02010600030101010101" pitchFamily="2" charset="-122"/>
                        </a:rPr>
                        <a:t>两台服务器和一个</a:t>
                      </a:r>
                      <a:r>
                        <a:rPr lang="en-US" altLang="zh-CN" sz="1100" kern="100" dirty="0">
                          <a:solidFill>
                            <a:srgbClr val="000000"/>
                          </a:solidFill>
                          <a:effectLst/>
                          <a:latin typeface="+mn-ea"/>
                          <a:cs typeface="宋体" panose="02010600030101010101" pitchFamily="2" charset="-122"/>
                        </a:rPr>
                        <a:t>6.5Tbps Barefoot </a:t>
                      </a:r>
                      <a:r>
                        <a:rPr lang="en-US" altLang="zh-CN" sz="1100" b="1" kern="100" dirty="0">
                          <a:solidFill>
                            <a:srgbClr val="000000"/>
                          </a:solidFill>
                          <a:effectLst/>
                          <a:latin typeface="+mn-ea"/>
                          <a:cs typeface="宋体" panose="02010600030101010101" pitchFamily="2" charset="-122"/>
                        </a:rPr>
                        <a:t>Tofino</a:t>
                      </a:r>
                      <a:r>
                        <a:rPr lang="zh-CN" altLang="zh-CN" sz="1100" b="1" kern="100" dirty="0">
                          <a:solidFill>
                            <a:srgbClr val="000000"/>
                          </a:solidFill>
                          <a:effectLst/>
                          <a:latin typeface="+mn-ea"/>
                          <a:cs typeface="宋体" panose="02010600030101010101" pitchFamily="2" charset="-122"/>
                        </a:rPr>
                        <a:t>交换机</a:t>
                      </a:r>
                      <a:endParaRPr lang="zh-CN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553775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zh-CN" altLang="en-US" sz="1100" dirty="0"/>
                        <a:t>测试系统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zh-CN" sz="1100" kern="100" dirty="0">
                          <a:latin typeface="黑体" panose="02010609060101010101" charset="-122"/>
                          <a:ea typeface="黑体" panose="02010609060101010101" charset="-122"/>
                          <a:cs typeface="Times New Roman" panose="02020603050405020304" pitchFamily="18" charset="0"/>
                          <a:sym typeface="+mn-ea"/>
                        </a:rPr>
                        <a:t>Ubuntu18.04</a:t>
                      </a:r>
                      <a:endParaRPr lang="zh-CN" altLang="zh-CN" sz="1100" kern="100" dirty="0">
                        <a:latin typeface="黑体" panose="02010609060101010101" charset="-122"/>
                        <a:ea typeface="黑体" panose="02010609060101010101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4529073"/>
                  </a:ext>
                </a:extLst>
              </a:tr>
              <a:tr h="124236">
                <a:tc>
                  <a:txBody>
                    <a:bodyPr/>
                    <a:lstStyle/>
                    <a:p>
                      <a:r>
                        <a:rPr lang="zh-CN" altLang="en-US" sz="1100" dirty="0"/>
                        <a:t>测试目的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dirty="0"/>
                        <a:t>1.</a:t>
                      </a:r>
                      <a:r>
                        <a:rPr lang="zh-CN" altLang="en-US" sz="1100" dirty="0"/>
                        <a:t>测试了</a:t>
                      </a:r>
                      <a:r>
                        <a:rPr lang="en-US" altLang="zh-CN" sz="1100" dirty="0"/>
                        <a:t>SpotMon</a:t>
                      </a:r>
                      <a:r>
                        <a:rPr lang="zh-CN" altLang="en-US" sz="1100" dirty="0"/>
                        <a:t>对硬件资源的消耗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dirty="0"/>
                        <a:t>2.</a:t>
                      </a:r>
                      <a:r>
                        <a:rPr lang="zh-CN" altLang="en-US" sz="1100" dirty="0"/>
                        <a:t>测试了</a:t>
                      </a:r>
                      <a:r>
                        <a:rPr lang="en-US" altLang="zh-CN" sz="1100" dirty="0"/>
                        <a:t>SpotMon</a:t>
                      </a:r>
                      <a:r>
                        <a:rPr lang="zh-CN" altLang="en-US" sz="1100" dirty="0"/>
                        <a:t>对带宽的消耗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dirty="0"/>
                        <a:t>3.</a:t>
                      </a:r>
                      <a:r>
                        <a:rPr lang="zh-CN" altLang="en-US" sz="1100" dirty="0"/>
                        <a:t>测试了</a:t>
                      </a:r>
                      <a:r>
                        <a:rPr lang="en-US" altLang="zh-CN" sz="1100" dirty="0"/>
                        <a:t>SpotMon</a:t>
                      </a:r>
                      <a:r>
                        <a:rPr lang="zh-CN" altLang="en-US" sz="1100" dirty="0"/>
                        <a:t>在高请求率下的表现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dirty="0"/>
                        <a:t>4.</a:t>
                      </a:r>
                      <a:r>
                        <a:rPr lang="zh-CN" altLang="en-US" sz="1100" dirty="0"/>
                        <a:t>测试了</a:t>
                      </a:r>
                      <a:r>
                        <a:rPr lang="en-US" altLang="zh-CN" sz="1100" dirty="0"/>
                        <a:t>SpotMon</a:t>
                      </a:r>
                      <a:r>
                        <a:rPr lang="zh-CN" altLang="en-US" sz="1100" dirty="0"/>
                        <a:t>对于重要负载的处理</a:t>
                      </a:r>
                      <a:endParaRPr lang="en-US" altLang="zh-CN" sz="11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dirty="0"/>
                        <a:t>5.</a:t>
                      </a:r>
                      <a:r>
                        <a:rPr lang="zh-CN" altLang="en-US" sz="1100" dirty="0"/>
                        <a:t>测试了</a:t>
                      </a:r>
                      <a:r>
                        <a:rPr lang="en-US" altLang="zh-CN" sz="1100" dirty="0"/>
                        <a:t>SpotMon</a:t>
                      </a:r>
                      <a:r>
                        <a:rPr lang="zh-CN" altLang="en-US" sz="1100" dirty="0"/>
                        <a:t>不同内存预算下性能</a:t>
                      </a:r>
                      <a:endParaRPr lang="en-US" altLang="zh-CN" sz="11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dirty="0"/>
                        <a:t>6.</a:t>
                      </a:r>
                      <a:r>
                        <a:rPr lang="zh-CN" altLang="en-US" sz="1100" dirty="0"/>
                        <a:t>测试了</a:t>
                      </a:r>
                      <a:r>
                        <a:rPr lang="en-US" altLang="zh-CN" sz="1100" dirty="0"/>
                        <a:t>SpotMon</a:t>
                      </a:r>
                      <a:r>
                        <a:rPr lang="zh-CN" altLang="en-US" sz="1100" dirty="0"/>
                        <a:t>不同负载偏度下性能</a:t>
                      </a:r>
                      <a:endParaRPr lang="en-US" altLang="zh-CN" sz="11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dirty="0"/>
                        <a:t>7.</a:t>
                      </a:r>
                      <a:r>
                        <a:rPr lang="zh-CN" altLang="en-US" sz="1100" dirty="0"/>
                        <a:t>试验并验证了</a:t>
                      </a:r>
                      <a:r>
                        <a:rPr lang="en-US" altLang="zh-CN" sz="1100" dirty="0"/>
                        <a:t>SpotMon</a:t>
                      </a:r>
                      <a:r>
                        <a:rPr lang="zh-CN" altLang="en-US" sz="1100" dirty="0"/>
                        <a:t>优化的性能</a:t>
                      </a:r>
                      <a:endParaRPr lang="en-US" altLang="zh-CN" sz="11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dirty="0"/>
                        <a:t>8.</a:t>
                      </a:r>
                      <a:r>
                        <a:rPr lang="zh-CN" altLang="en-US" sz="1100" dirty="0"/>
                        <a:t>测试了</a:t>
                      </a:r>
                      <a:r>
                        <a:rPr lang="en-US" altLang="zh-CN" sz="1100" dirty="0"/>
                        <a:t>SpotMon</a:t>
                      </a:r>
                      <a:r>
                        <a:rPr lang="zh-CN" altLang="en-US" sz="1100" dirty="0"/>
                        <a:t>在不同写入率的表现</a:t>
                      </a:r>
                      <a:endParaRPr lang="en-US" altLang="zh-CN" sz="11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dirty="0"/>
                        <a:t>9.</a:t>
                      </a:r>
                      <a:r>
                        <a:rPr lang="zh-CN" altLang="en-US" sz="1100" dirty="0"/>
                        <a:t>试验并验证了</a:t>
                      </a:r>
                      <a:r>
                        <a:rPr lang="en-US" altLang="zh-CN" sz="1100" dirty="0"/>
                        <a:t>SpotMon</a:t>
                      </a:r>
                      <a:r>
                        <a:rPr lang="zh-CN" altLang="en-US" sz="1100" dirty="0"/>
                        <a:t>的可扩展性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585304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zh-CN" altLang="en-US" sz="1100" dirty="0"/>
                        <a:t>交互逻辑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100" dirty="0"/>
                        <a:t>一台发送键值对，另一台用来处理数据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6888746"/>
                  </a:ext>
                </a:extLst>
              </a:tr>
              <a:tr h="1002638">
                <a:tc>
                  <a:txBody>
                    <a:bodyPr/>
                    <a:lstStyle/>
                    <a:p>
                      <a:r>
                        <a:rPr lang="zh-CN" altLang="en-US" sz="1100" dirty="0"/>
                        <a:t>网络拓扑图</a:t>
                      </a:r>
                      <a:endParaRPr lang="en-US" altLang="zh-CN" sz="1100" dirty="0"/>
                    </a:p>
                    <a:p>
                      <a:r>
                        <a:rPr lang="zh-CN" altLang="en-US" sz="1100" dirty="0"/>
                        <a:t>（容器化增加节点个数）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2227919"/>
                  </a:ext>
                </a:extLst>
              </a:tr>
            </a:tbl>
          </a:graphicData>
        </a:graphic>
      </p:graphicFrame>
      <p:pic>
        <p:nvPicPr>
          <p:cNvPr id="9" name="图片 8">
            <a:extLst>
              <a:ext uri="{FF2B5EF4-FFF2-40B4-BE49-F238E27FC236}">
                <a16:creationId xmlns:a16="http://schemas.microsoft.com/office/drawing/2014/main" id="{EF27CD5B-CC35-4333-8396-D3BB90BA079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31640" y="3640096"/>
            <a:ext cx="2056621" cy="1019886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11055D20-4412-4412-91C9-19D42B92235D}"/>
              </a:ext>
            </a:extLst>
          </p:cNvPr>
          <p:cNvSpPr txBox="1"/>
          <p:nvPr/>
        </p:nvSpPr>
        <p:spPr>
          <a:xfrm>
            <a:off x="8044640" y="75897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项目背景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2EBA2B26-0573-437E-9D2A-2E8970CE34B5}"/>
              </a:ext>
            </a:extLst>
          </p:cNvPr>
          <p:cNvSpPr txBox="1"/>
          <p:nvPr/>
        </p:nvSpPr>
        <p:spPr>
          <a:xfrm>
            <a:off x="8044640" y="124049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问题挑战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C9ADDBF9-4AE5-4097-97F2-24119B599A30}"/>
              </a:ext>
            </a:extLst>
          </p:cNvPr>
          <p:cNvSpPr txBox="1"/>
          <p:nvPr/>
        </p:nvSpPr>
        <p:spPr>
          <a:xfrm>
            <a:off x="8044640" y="220169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关键模块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A96DE6D8-F17B-4C62-9070-375A88A40B13}"/>
              </a:ext>
            </a:extLst>
          </p:cNvPr>
          <p:cNvSpPr txBox="1"/>
          <p:nvPr/>
        </p:nvSpPr>
        <p:spPr>
          <a:xfrm>
            <a:off x="8072516" y="3192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chemeClr val="bg2">
                    <a:lumMod val="50000"/>
                  </a:schemeClr>
                </a:solidFill>
              </a:rPr>
              <a:t>环境搭建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00B67CC2-F20D-4F2D-95C3-8A1CDA9816C3}"/>
              </a:ext>
            </a:extLst>
          </p:cNvPr>
          <p:cNvSpPr txBox="1"/>
          <p:nvPr/>
        </p:nvSpPr>
        <p:spPr>
          <a:xfrm>
            <a:off x="8044098" y="369012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实验测试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0CACACB8-ED01-4C7D-ACB1-E289B1D9C944}"/>
              </a:ext>
            </a:extLst>
          </p:cNvPr>
          <p:cNvSpPr txBox="1"/>
          <p:nvPr/>
        </p:nvSpPr>
        <p:spPr>
          <a:xfrm>
            <a:off x="8038587" y="418102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研究意义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5408ABF1-8F6F-4C6D-8D13-F69E68A145E8}"/>
              </a:ext>
            </a:extLst>
          </p:cNvPr>
          <p:cNvSpPr txBox="1"/>
          <p:nvPr/>
        </p:nvSpPr>
        <p:spPr>
          <a:xfrm>
            <a:off x="8072516" y="267524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具体应用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63E99166-C23A-4AE7-805E-BDF7D1F47871}"/>
              </a:ext>
            </a:extLst>
          </p:cNvPr>
          <p:cNvSpPr txBox="1"/>
          <p:nvPr/>
        </p:nvSpPr>
        <p:spPr>
          <a:xfrm>
            <a:off x="8274467" y="25626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目录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52EAB34B-77AF-4515-82AC-3E7514FADCC0}"/>
              </a:ext>
            </a:extLst>
          </p:cNvPr>
          <p:cNvSpPr txBox="1"/>
          <p:nvPr/>
        </p:nvSpPr>
        <p:spPr>
          <a:xfrm>
            <a:off x="8044640" y="172201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整体架构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C75B3E6-6834-4423-8C16-3EF1E4BCBEFB}"/>
              </a:ext>
            </a:extLst>
          </p:cNvPr>
          <p:cNvSpPr/>
          <p:nvPr/>
        </p:nvSpPr>
        <p:spPr>
          <a:xfrm>
            <a:off x="8072516" y="-722"/>
            <a:ext cx="1071484" cy="5143500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3993403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FE9402-8868-4500-B9FD-5CF42E833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实验测试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9A7B8F6-7B4F-4853-A535-035E9EC02264}"/>
              </a:ext>
            </a:extLst>
          </p:cNvPr>
          <p:cNvPicPr/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23528" y="816739"/>
            <a:ext cx="3954148" cy="153898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84D18E4-8D05-4CF9-B60B-170AC3FBB072}"/>
              </a:ext>
            </a:extLst>
          </p:cNvPr>
          <p:cNvPicPr/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975358" y="682664"/>
            <a:ext cx="2383155" cy="159131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52D59EE-900F-4ACA-AC3B-DC51FEE60454}"/>
              </a:ext>
            </a:extLst>
          </p:cNvPr>
          <p:cNvPicPr/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744" y="2904971"/>
            <a:ext cx="2545715" cy="16637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5D023FC-F14C-44F6-9B35-4CA4C6BABF79}"/>
              </a:ext>
            </a:extLst>
          </p:cNvPr>
          <p:cNvPicPr/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860032" y="2928459"/>
            <a:ext cx="2697480" cy="173736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747658DC-6F22-48C4-B049-8D0554690721}"/>
              </a:ext>
            </a:extLst>
          </p:cNvPr>
          <p:cNvSpPr txBox="1"/>
          <p:nvPr/>
        </p:nvSpPr>
        <p:spPr>
          <a:xfrm>
            <a:off x="1187624" y="2440945"/>
            <a:ext cx="201208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SpotMon</a:t>
            </a:r>
            <a:r>
              <a:rPr lang="zh-CN" altLang="en-US" sz="1100" dirty="0"/>
              <a:t>消耗有限的硬件资源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6360F8C-AC8C-416A-98BD-7350329C83E2}"/>
              </a:ext>
            </a:extLst>
          </p:cNvPr>
          <p:cNvSpPr txBox="1"/>
          <p:nvPr/>
        </p:nvSpPr>
        <p:spPr>
          <a:xfrm>
            <a:off x="5466590" y="2446082"/>
            <a:ext cx="169790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SpotMon</a:t>
            </a:r>
            <a:r>
              <a:rPr lang="zh-CN" altLang="en-US" sz="1100" dirty="0"/>
              <a:t>消耗有限的带宽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3B3E278-4EAF-4522-B816-42A33D99B5B1}"/>
              </a:ext>
            </a:extLst>
          </p:cNvPr>
          <p:cNvSpPr txBox="1"/>
          <p:nvPr/>
        </p:nvSpPr>
        <p:spPr>
          <a:xfrm>
            <a:off x="1294556" y="4642331"/>
            <a:ext cx="183896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SpotMon</a:t>
            </a:r>
            <a:r>
              <a:rPr lang="zh-CN" altLang="en-US" sz="1100" dirty="0"/>
              <a:t>可以处理高请求率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5D9B90B-C029-490E-B50E-754CFC252A72}"/>
              </a:ext>
            </a:extLst>
          </p:cNvPr>
          <p:cNvSpPr txBox="1"/>
          <p:nvPr/>
        </p:nvSpPr>
        <p:spPr>
          <a:xfrm>
            <a:off x="5148225" y="4668640"/>
            <a:ext cx="212109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SpotMon</a:t>
            </a:r>
            <a:r>
              <a:rPr lang="zh-CN" altLang="en-US" sz="1100" dirty="0"/>
              <a:t>对重要负载有高准确性</a:t>
            </a:r>
            <a:endParaRPr lang="en-US" altLang="zh-CN" sz="1100" dirty="0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5C88D2B8-4C36-4ADD-BF26-695690941B12}"/>
              </a:ext>
            </a:extLst>
          </p:cNvPr>
          <p:cNvSpPr txBox="1"/>
          <p:nvPr/>
        </p:nvSpPr>
        <p:spPr>
          <a:xfrm>
            <a:off x="8044640" y="75897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项目背景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C92EA761-E0C7-437C-91FF-CE8AAAA68E45}"/>
              </a:ext>
            </a:extLst>
          </p:cNvPr>
          <p:cNvSpPr txBox="1"/>
          <p:nvPr/>
        </p:nvSpPr>
        <p:spPr>
          <a:xfrm>
            <a:off x="8044640" y="124049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问题挑战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D186D921-BA5E-4337-8385-DF2DFB44F511}"/>
              </a:ext>
            </a:extLst>
          </p:cNvPr>
          <p:cNvSpPr txBox="1"/>
          <p:nvPr/>
        </p:nvSpPr>
        <p:spPr>
          <a:xfrm>
            <a:off x="8044640" y="220169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关键模块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E80B3A79-017D-4EC6-A3EC-918BC085B9A9}"/>
              </a:ext>
            </a:extLst>
          </p:cNvPr>
          <p:cNvSpPr txBox="1"/>
          <p:nvPr/>
        </p:nvSpPr>
        <p:spPr>
          <a:xfrm>
            <a:off x="8072516" y="3192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环境搭建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92F873B4-E4E9-405E-913A-EBE7B1257F45}"/>
              </a:ext>
            </a:extLst>
          </p:cNvPr>
          <p:cNvSpPr txBox="1"/>
          <p:nvPr/>
        </p:nvSpPr>
        <p:spPr>
          <a:xfrm>
            <a:off x="8044098" y="369012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chemeClr val="bg2">
                    <a:lumMod val="50000"/>
                  </a:schemeClr>
                </a:solidFill>
              </a:rPr>
              <a:t>实验测试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5F552156-ABAD-406F-9623-03D38D20B270}"/>
              </a:ext>
            </a:extLst>
          </p:cNvPr>
          <p:cNvSpPr txBox="1"/>
          <p:nvPr/>
        </p:nvSpPr>
        <p:spPr>
          <a:xfrm>
            <a:off x="8038587" y="418102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研究意义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D1AE7591-19AA-4B94-8980-96A192029A29}"/>
              </a:ext>
            </a:extLst>
          </p:cNvPr>
          <p:cNvSpPr txBox="1"/>
          <p:nvPr/>
        </p:nvSpPr>
        <p:spPr>
          <a:xfrm>
            <a:off x="8072516" y="267524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具体应用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033132C6-44C0-4FB6-9E33-A5B79A6C6845}"/>
              </a:ext>
            </a:extLst>
          </p:cNvPr>
          <p:cNvSpPr txBox="1"/>
          <p:nvPr/>
        </p:nvSpPr>
        <p:spPr>
          <a:xfrm>
            <a:off x="8274467" y="25626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目录</a:t>
            </a: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0B69811C-944C-43DA-A2A2-8050F47C692B}"/>
              </a:ext>
            </a:extLst>
          </p:cNvPr>
          <p:cNvSpPr txBox="1"/>
          <p:nvPr/>
        </p:nvSpPr>
        <p:spPr>
          <a:xfrm>
            <a:off x="8044640" y="172201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整体架构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3237CC0B-8AC5-4194-9EB7-9366060C06A7}"/>
              </a:ext>
            </a:extLst>
          </p:cNvPr>
          <p:cNvSpPr/>
          <p:nvPr/>
        </p:nvSpPr>
        <p:spPr>
          <a:xfrm>
            <a:off x="8072516" y="-722"/>
            <a:ext cx="1071484" cy="5143500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5494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FE9402-8868-4500-B9FD-5CF42E833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实验测试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F5C9CAC-DA21-4EA3-86CA-6371ECA3B82B}"/>
              </a:ext>
            </a:extLst>
          </p:cNvPr>
          <p:cNvSpPr txBox="1"/>
          <p:nvPr/>
        </p:nvSpPr>
        <p:spPr>
          <a:xfrm>
            <a:off x="2726744" y="4686404"/>
            <a:ext cx="282641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SpotMon</a:t>
            </a:r>
            <a:r>
              <a:rPr lang="zh-CN" altLang="en-US" sz="1100" dirty="0"/>
              <a:t>在不同的内存预算下保持低错误率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76752D8-87D9-41E7-B10D-FE36F341AF3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39552" y="878232"/>
            <a:ext cx="3452368" cy="176552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5B03FD7-2BD7-43E2-B203-DF5C9D962928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182020" y="875284"/>
            <a:ext cx="3558332" cy="176847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C837A58-6F13-420C-A1BB-0A8744A440D1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39552" y="2753902"/>
            <a:ext cx="3452366" cy="1834072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923D84D8-BE85-4179-ABC4-7C949C72A8CB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182016" y="2746086"/>
            <a:ext cx="3558336" cy="1841888"/>
          </a:xfrm>
          <a:prstGeom prst="rect">
            <a:avLst/>
          </a:prstGeom>
        </p:spPr>
      </p:pic>
      <p:sp>
        <p:nvSpPr>
          <p:cNvPr id="30" name="文本框 29">
            <a:extLst>
              <a:ext uri="{FF2B5EF4-FFF2-40B4-BE49-F238E27FC236}">
                <a16:creationId xmlns:a16="http://schemas.microsoft.com/office/drawing/2014/main" id="{D2C316A2-D56B-4885-B694-712017A8C8A7}"/>
              </a:ext>
            </a:extLst>
          </p:cNvPr>
          <p:cNvSpPr txBox="1"/>
          <p:nvPr/>
        </p:nvSpPr>
        <p:spPr>
          <a:xfrm>
            <a:off x="8044640" y="75897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项目背景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11DA9DEF-9BE9-4918-B2A0-09A476A14E38}"/>
              </a:ext>
            </a:extLst>
          </p:cNvPr>
          <p:cNvSpPr txBox="1"/>
          <p:nvPr/>
        </p:nvSpPr>
        <p:spPr>
          <a:xfrm>
            <a:off x="8044640" y="124049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问题挑战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3318DCBE-D141-421B-A6FE-220A7F595C03}"/>
              </a:ext>
            </a:extLst>
          </p:cNvPr>
          <p:cNvSpPr txBox="1"/>
          <p:nvPr/>
        </p:nvSpPr>
        <p:spPr>
          <a:xfrm>
            <a:off x="8044640" y="220169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关键模块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BBB3B651-B509-4314-9AF9-6AAD722A3A9D}"/>
              </a:ext>
            </a:extLst>
          </p:cNvPr>
          <p:cNvSpPr txBox="1"/>
          <p:nvPr/>
        </p:nvSpPr>
        <p:spPr>
          <a:xfrm>
            <a:off x="8072516" y="3192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环境搭建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6A69C312-CD4B-4E52-9E7F-60A0D0A9BC79}"/>
              </a:ext>
            </a:extLst>
          </p:cNvPr>
          <p:cNvSpPr txBox="1"/>
          <p:nvPr/>
        </p:nvSpPr>
        <p:spPr>
          <a:xfrm>
            <a:off x="8044098" y="369012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chemeClr val="bg2">
                    <a:lumMod val="50000"/>
                  </a:schemeClr>
                </a:solidFill>
              </a:rPr>
              <a:t>实验测试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DB0942AD-A1A6-44B8-BBFD-B4DAC9FB9275}"/>
              </a:ext>
            </a:extLst>
          </p:cNvPr>
          <p:cNvSpPr txBox="1"/>
          <p:nvPr/>
        </p:nvSpPr>
        <p:spPr>
          <a:xfrm>
            <a:off x="8038587" y="418102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研究意义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740B8B48-3156-47C5-9979-A8442903BCB3}"/>
              </a:ext>
            </a:extLst>
          </p:cNvPr>
          <p:cNvSpPr txBox="1"/>
          <p:nvPr/>
        </p:nvSpPr>
        <p:spPr>
          <a:xfrm>
            <a:off x="8072516" y="267524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具体应用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2A154833-4480-4A0A-907C-93A27E8BAAF5}"/>
              </a:ext>
            </a:extLst>
          </p:cNvPr>
          <p:cNvSpPr txBox="1"/>
          <p:nvPr/>
        </p:nvSpPr>
        <p:spPr>
          <a:xfrm>
            <a:off x="8274467" y="25626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目录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BA075A12-C85C-4045-8034-18F77AEF63F0}"/>
              </a:ext>
            </a:extLst>
          </p:cNvPr>
          <p:cNvSpPr txBox="1"/>
          <p:nvPr/>
        </p:nvSpPr>
        <p:spPr>
          <a:xfrm>
            <a:off x="8044640" y="172201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整体架构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726AD02F-32AE-439F-90CF-4D7DAB2A9750}"/>
              </a:ext>
            </a:extLst>
          </p:cNvPr>
          <p:cNvSpPr/>
          <p:nvPr/>
        </p:nvSpPr>
        <p:spPr>
          <a:xfrm>
            <a:off x="8072516" y="-722"/>
            <a:ext cx="1071484" cy="5143500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6713086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标题 1">
            <a:extLst>
              <a:ext uri="{FF2B5EF4-FFF2-40B4-BE49-F238E27FC236}">
                <a16:creationId xmlns:a16="http://schemas.microsoft.com/office/drawing/2014/main" id="{6559769B-B632-4210-8F09-650CA71BA646}"/>
              </a:ext>
            </a:extLst>
          </p:cNvPr>
          <p:cNvSpPr txBox="1">
            <a:spLocks/>
          </p:cNvSpPr>
          <p:nvPr/>
        </p:nvSpPr>
        <p:spPr>
          <a:xfrm>
            <a:off x="251520" y="267494"/>
            <a:ext cx="8229600" cy="549245"/>
          </a:xfrm>
          <a:prstGeom prst="rect">
            <a:avLst/>
          </a:prstGeom>
        </p:spPr>
        <p:txBody>
          <a:bodyPr vert="horz" lIns="91428" tIns="45714" rIns="91428" bIns="45714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kern="12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/>
              <a:t>实验测试</a:t>
            </a:r>
            <a:endParaRPr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1E4CB672-5FCC-4F07-9C82-A36D5B9EDD48}"/>
              </a:ext>
            </a:extLst>
          </p:cNvPr>
          <p:cNvSpPr txBox="1"/>
          <p:nvPr/>
        </p:nvSpPr>
        <p:spPr>
          <a:xfrm>
            <a:off x="2795801" y="4686404"/>
            <a:ext cx="254428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SpotMon</a:t>
            </a:r>
            <a:r>
              <a:rPr lang="zh-CN" altLang="en-US" sz="1100" dirty="0"/>
              <a:t>在不同负载偏度下保持低误差</a:t>
            </a: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3F2A99F1-F1F7-4C93-8A63-2BDFE391CCA4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39552" y="834871"/>
            <a:ext cx="3456384" cy="1819576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99A6F0DE-321D-4736-91CC-A2E292C80611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240040" y="834870"/>
            <a:ext cx="3480984" cy="1808887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2D79F127-0CB1-4F38-B681-C2945365413A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39552" y="2785956"/>
            <a:ext cx="3464587" cy="1819576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BF4A2E80-46BC-4261-9852-823DF488A883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240040" y="2785956"/>
            <a:ext cx="3464587" cy="1825076"/>
          </a:xfrm>
          <a:prstGeom prst="rect">
            <a:avLst/>
          </a:prstGeom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C4841D02-713D-4B68-BBB3-9F3FACB8BFB4}"/>
              </a:ext>
            </a:extLst>
          </p:cNvPr>
          <p:cNvSpPr txBox="1"/>
          <p:nvPr/>
        </p:nvSpPr>
        <p:spPr>
          <a:xfrm>
            <a:off x="8044640" y="75897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项目背景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CF27A9CC-5B12-4320-853A-88C472B79FCD}"/>
              </a:ext>
            </a:extLst>
          </p:cNvPr>
          <p:cNvSpPr txBox="1"/>
          <p:nvPr/>
        </p:nvSpPr>
        <p:spPr>
          <a:xfrm>
            <a:off x="8044640" y="124049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问题挑战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2F998789-3DDE-46FC-BD15-8F43F17DD724}"/>
              </a:ext>
            </a:extLst>
          </p:cNvPr>
          <p:cNvSpPr txBox="1"/>
          <p:nvPr/>
        </p:nvSpPr>
        <p:spPr>
          <a:xfrm>
            <a:off x="8044640" y="220169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关键模块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4051212D-5B70-4DFB-9620-6F995C901C6C}"/>
              </a:ext>
            </a:extLst>
          </p:cNvPr>
          <p:cNvSpPr txBox="1"/>
          <p:nvPr/>
        </p:nvSpPr>
        <p:spPr>
          <a:xfrm>
            <a:off x="8072516" y="3192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环境搭建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E0F771F7-9371-4586-8CEC-48222EF54EF4}"/>
              </a:ext>
            </a:extLst>
          </p:cNvPr>
          <p:cNvSpPr txBox="1"/>
          <p:nvPr/>
        </p:nvSpPr>
        <p:spPr>
          <a:xfrm>
            <a:off x="8044098" y="369012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chemeClr val="bg2">
                    <a:lumMod val="50000"/>
                  </a:schemeClr>
                </a:solidFill>
              </a:rPr>
              <a:t>实验测试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BEB46CCB-F50B-4404-9D1A-968BC4D9A818}"/>
              </a:ext>
            </a:extLst>
          </p:cNvPr>
          <p:cNvSpPr txBox="1"/>
          <p:nvPr/>
        </p:nvSpPr>
        <p:spPr>
          <a:xfrm>
            <a:off x="8038587" y="418102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研究意义</a:t>
            </a: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630EAB5F-FAB0-4DFE-8305-1FA25408D296}"/>
              </a:ext>
            </a:extLst>
          </p:cNvPr>
          <p:cNvSpPr txBox="1"/>
          <p:nvPr/>
        </p:nvSpPr>
        <p:spPr>
          <a:xfrm>
            <a:off x="8072516" y="267524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具体应用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243EC876-3942-499D-9E71-B27E78B04BDA}"/>
              </a:ext>
            </a:extLst>
          </p:cNvPr>
          <p:cNvSpPr txBox="1"/>
          <p:nvPr/>
        </p:nvSpPr>
        <p:spPr>
          <a:xfrm>
            <a:off x="8274467" y="25626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目录</a:t>
            </a: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E8331AF6-DC5C-4EF1-8700-B9F410A3545A}"/>
              </a:ext>
            </a:extLst>
          </p:cNvPr>
          <p:cNvSpPr txBox="1"/>
          <p:nvPr/>
        </p:nvSpPr>
        <p:spPr>
          <a:xfrm>
            <a:off x="8044640" y="172201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整体架构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64A5C39F-7A1D-447F-84B1-958C89DFF2AC}"/>
              </a:ext>
            </a:extLst>
          </p:cNvPr>
          <p:cNvSpPr/>
          <p:nvPr/>
        </p:nvSpPr>
        <p:spPr>
          <a:xfrm>
            <a:off x="8072516" y="-722"/>
            <a:ext cx="1071484" cy="5143500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0089292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FE9402-8868-4500-B9FD-5CF42E833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实验测试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CB5B0C0-6E1E-4635-AC4C-5DF72087DFB7}"/>
              </a:ext>
            </a:extLst>
          </p:cNvPr>
          <p:cNvPicPr/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1059582"/>
            <a:ext cx="2453640" cy="143256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126B745-AC73-43D9-A487-63E8751D7B23}"/>
              </a:ext>
            </a:extLst>
          </p:cNvPr>
          <p:cNvPicPr/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07704" y="2923297"/>
            <a:ext cx="5048250" cy="176149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4056BFC-4152-4172-A457-4A5F44B82089}"/>
              </a:ext>
            </a:extLst>
          </p:cNvPr>
          <p:cNvPicPr/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080" y="1139448"/>
            <a:ext cx="2415540" cy="141732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004FD848-8E79-4B14-96A2-249CCEB81CFE}"/>
              </a:ext>
            </a:extLst>
          </p:cNvPr>
          <p:cNvSpPr txBox="1"/>
          <p:nvPr/>
        </p:nvSpPr>
        <p:spPr>
          <a:xfrm>
            <a:off x="971600" y="2556768"/>
            <a:ext cx="24945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SpotMon</a:t>
            </a:r>
            <a:r>
              <a:rPr lang="zh-CN" altLang="en-US" sz="1100" dirty="0"/>
              <a:t>通过</a:t>
            </a:r>
            <a:r>
              <a:rPr lang="en-US" altLang="zh-CN" sz="1100" dirty="0"/>
              <a:t>O1-O4</a:t>
            </a:r>
            <a:r>
              <a:rPr lang="zh-CN" altLang="en-US" sz="1100" dirty="0"/>
              <a:t>提高了系统吞吐量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6C79412-01E4-4150-90D4-CCF11632D5BC}"/>
              </a:ext>
            </a:extLst>
          </p:cNvPr>
          <p:cNvSpPr txBox="1"/>
          <p:nvPr/>
        </p:nvSpPr>
        <p:spPr>
          <a:xfrm>
            <a:off x="3376305" y="4745201"/>
            <a:ext cx="198002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SpotMon</a:t>
            </a:r>
            <a:r>
              <a:rPr lang="zh-CN" altLang="en-US" sz="1100" dirty="0"/>
              <a:t>具有高度的可扩展性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48EE13C-FEBD-40C4-97F8-D7AD6341285F}"/>
              </a:ext>
            </a:extLst>
          </p:cNvPr>
          <p:cNvSpPr txBox="1"/>
          <p:nvPr/>
        </p:nvSpPr>
        <p:spPr>
          <a:xfrm>
            <a:off x="5252553" y="2617182"/>
            <a:ext cx="254428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SpotMon</a:t>
            </a:r>
            <a:r>
              <a:rPr lang="zh-CN" altLang="en-US" sz="1100" dirty="0"/>
              <a:t>在不同的写率下保持低错误率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0650B237-8D11-448D-A9B3-9B6CA7F748CD}"/>
              </a:ext>
            </a:extLst>
          </p:cNvPr>
          <p:cNvSpPr txBox="1"/>
          <p:nvPr/>
        </p:nvSpPr>
        <p:spPr>
          <a:xfrm>
            <a:off x="8044640" y="75897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项目背景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8EC73F9B-7BF4-40E6-8A9F-06F26A8C3B7A}"/>
              </a:ext>
            </a:extLst>
          </p:cNvPr>
          <p:cNvSpPr txBox="1"/>
          <p:nvPr/>
        </p:nvSpPr>
        <p:spPr>
          <a:xfrm>
            <a:off x="8044640" y="124049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问题挑战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EF5130E4-874F-4E13-8EB2-85F88F382E51}"/>
              </a:ext>
            </a:extLst>
          </p:cNvPr>
          <p:cNvSpPr txBox="1"/>
          <p:nvPr/>
        </p:nvSpPr>
        <p:spPr>
          <a:xfrm>
            <a:off x="8044640" y="220169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关键模块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67E088AF-2EE9-4C9A-859C-14D185315AD6}"/>
              </a:ext>
            </a:extLst>
          </p:cNvPr>
          <p:cNvSpPr txBox="1"/>
          <p:nvPr/>
        </p:nvSpPr>
        <p:spPr>
          <a:xfrm>
            <a:off x="8072516" y="3192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环境搭建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BFE7C397-B0F5-44B6-AC24-50E0F33AD4D5}"/>
              </a:ext>
            </a:extLst>
          </p:cNvPr>
          <p:cNvSpPr txBox="1"/>
          <p:nvPr/>
        </p:nvSpPr>
        <p:spPr>
          <a:xfrm>
            <a:off x="8044098" y="369012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chemeClr val="bg2">
                    <a:lumMod val="50000"/>
                  </a:schemeClr>
                </a:solidFill>
              </a:rPr>
              <a:t>实验测试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757C36FA-F790-44AC-A02B-BDFBD8417971}"/>
              </a:ext>
            </a:extLst>
          </p:cNvPr>
          <p:cNvSpPr txBox="1"/>
          <p:nvPr/>
        </p:nvSpPr>
        <p:spPr>
          <a:xfrm>
            <a:off x="8038587" y="418102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研究意义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4B1A1D1B-67AB-40AA-B4FC-14BF22576850}"/>
              </a:ext>
            </a:extLst>
          </p:cNvPr>
          <p:cNvSpPr txBox="1"/>
          <p:nvPr/>
        </p:nvSpPr>
        <p:spPr>
          <a:xfrm>
            <a:off x="8072516" y="267524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具体应用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A2DDA7FE-F931-4BFE-B080-95B719359A7B}"/>
              </a:ext>
            </a:extLst>
          </p:cNvPr>
          <p:cNvSpPr txBox="1"/>
          <p:nvPr/>
        </p:nvSpPr>
        <p:spPr>
          <a:xfrm>
            <a:off x="8274467" y="25626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目录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720948E3-553A-461D-A302-881977218388}"/>
              </a:ext>
            </a:extLst>
          </p:cNvPr>
          <p:cNvSpPr txBox="1"/>
          <p:nvPr/>
        </p:nvSpPr>
        <p:spPr>
          <a:xfrm>
            <a:off x="8044640" y="172201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整体架构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ADA54C90-EDFB-4A8C-A6AB-7244D2321531}"/>
              </a:ext>
            </a:extLst>
          </p:cNvPr>
          <p:cNvSpPr/>
          <p:nvPr/>
        </p:nvSpPr>
        <p:spPr>
          <a:xfrm>
            <a:off x="8072516" y="-722"/>
            <a:ext cx="1071484" cy="5143500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6508747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EA6ED943-8738-404C-9E04-A457CA67A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研究意义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E7E0A9D-8287-4A2A-B379-9C47B7A2DEF0}"/>
              </a:ext>
            </a:extLst>
          </p:cNvPr>
          <p:cNvSpPr txBox="1"/>
          <p:nvPr/>
        </p:nvSpPr>
        <p:spPr>
          <a:xfrm>
            <a:off x="1331640" y="4155926"/>
            <a:ext cx="5544616" cy="648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graphicFrame>
        <p:nvGraphicFramePr>
          <p:cNvPr id="10" name="图示 9">
            <a:extLst>
              <a:ext uri="{FF2B5EF4-FFF2-40B4-BE49-F238E27FC236}">
                <a16:creationId xmlns:a16="http://schemas.microsoft.com/office/drawing/2014/main" id="{1ACAD270-850E-44DB-B625-E3FB26F9281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003192"/>
              </p:ext>
            </p:extLst>
          </p:nvPr>
        </p:nvGraphicFramePr>
        <p:xfrm>
          <a:off x="971600" y="763403"/>
          <a:ext cx="7416824" cy="38245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0" name="文本框 19">
            <a:extLst>
              <a:ext uri="{FF2B5EF4-FFF2-40B4-BE49-F238E27FC236}">
                <a16:creationId xmlns:a16="http://schemas.microsoft.com/office/drawing/2014/main" id="{C6EBA304-0AA5-4CE9-8775-7468EE97FC0A}"/>
              </a:ext>
            </a:extLst>
          </p:cNvPr>
          <p:cNvSpPr txBox="1"/>
          <p:nvPr/>
        </p:nvSpPr>
        <p:spPr>
          <a:xfrm>
            <a:off x="8044640" y="75897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项目背景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200E6857-E946-43B3-9716-0B7BF717D34D}"/>
              </a:ext>
            </a:extLst>
          </p:cNvPr>
          <p:cNvSpPr txBox="1"/>
          <p:nvPr/>
        </p:nvSpPr>
        <p:spPr>
          <a:xfrm>
            <a:off x="8044640" y="124049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问题挑战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F3F1B298-85C9-48D4-BCA7-11DEA9FDE581}"/>
              </a:ext>
            </a:extLst>
          </p:cNvPr>
          <p:cNvSpPr txBox="1"/>
          <p:nvPr/>
        </p:nvSpPr>
        <p:spPr>
          <a:xfrm>
            <a:off x="8044640" y="220169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关键模块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373F6CF2-E876-4589-8AF4-DDFB4A68FA8C}"/>
              </a:ext>
            </a:extLst>
          </p:cNvPr>
          <p:cNvSpPr txBox="1"/>
          <p:nvPr/>
        </p:nvSpPr>
        <p:spPr>
          <a:xfrm>
            <a:off x="8072516" y="3192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环境搭建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DCDC25BE-1961-4E87-AAFD-AAAC33D3D842}"/>
              </a:ext>
            </a:extLst>
          </p:cNvPr>
          <p:cNvSpPr txBox="1"/>
          <p:nvPr/>
        </p:nvSpPr>
        <p:spPr>
          <a:xfrm>
            <a:off x="8044098" y="369012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实验测试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D988C416-0FDD-492F-995F-2CAB60A57516}"/>
              </a:ext>
            </a:extLst>
          </p:cNvPr>
          <p:cNvSpPr txBox="1"/>
          <p:nvPr/>
        </p:nvSpPr>
        <p:spPr>
          <a:xfrm>
            <a:off x="8024416" y="417600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chemeClr val="bg2">
                    <a:lumMod val="50000"/>
                  </a:schemeClr>
                </a:solidFill>
              </a:rPr>
              <a:t>研究意义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51D2A31E-AD8F-41E1-858A-3F7906687752}"/>
              </a:ext>
            </a:extLst>
          </p:cNvPr>
          <p:cNvSpPr txBox="1"/>
          <p:nvPr/>
        </p:nvSpPr>
        <p:spPr>
          <a:xfrm>
            <a:off x="8072516" y="267524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具体应用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9DB16E07-50EF-46DB-ACD0-C59C521A0BD0}"/>
              </a:ext>
            </a:extLst>
          </p:cNvPr>
          <p:cNvSpPr txBox="1"/>
          <p:nvPr/>
        </p:nvSpPr>
        <p:spPr>
          <a:xfrm>
            <a:off x="8274467" y="25626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目录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C9AB3D14-E901-439F-B518-6366E4E3FDA6}"/>
              </a:ext>
            </a:extLst>
          </p:cNvPr>
          <p:cNvSpPr txBox="1"/>
          <p:nvPr/>
        </p:nvSpPr>
        <p:spPr>
          <a:xfrm>
            <a:off x="8044640" y="172201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整体架构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56A957A1-0A7C-449D-9333-5D5FD3521F79}"/>
              </a:ext>
            </a:extLst>
          </p:cNvPr>
          <p:cNvSpPr/>
          <p:nvPr/>
        </p:nvSpPr>
        <p:spPr>
          <a:xfrm>
            <a:off x="8072516" y="-722"/>
            <a:ext cx="1071484" cy="5143500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5645833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C:\Users\Administrator\Desktop\未标题-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5148262"/>
          </a:xfrm>
          <a:prstGeom prst="rect">
            <a:avLst/>
          </a:prstGeom>
          <a:noFill/>
        </p:spPr>
      </p:pic>
      <p:sp>
        <p:nvSpPr>
          <p:cNvPr id="21" name="矩形 259"/>
          <p:cNvSpPr>
            <a:spLocks noChangeArrowheads="1"/>
          </p:cNvSpPr>
          <p:nvPr/>
        </p:nvSpPr>
        <p:spPr bwMode="auto">
          <a:xfrm>
            <a:off x="753668" y="2197187"/>
            <a:ext cx="5186484" cy="553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zh-CN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感谢观看！</a:t>
            </a:r>
          </a:p>
        </p:txBody>
      </p:sp>
    </p:spTree>
  </p:cSld>
  <p:clrMapOvr>
    <a:masterClrMapping/>
  </p:clrMapOvr>
  <p:transition spd="med">
    <p:random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Administrator\Desktop\66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-1023" y="0"/>
            <a:ext cx="9144000" cy="5148262"/>
          </a:xfrm>
          <a:prstGeom prst="rect">
            <a:avLst/>
          </a:prstGeom>
          <a:noFill/>
        </p:spPr>
      </p:pic>
      <p:sp>
        <p:nvSpPr>
          <p:cNvPr id="17" name="圆角矩形 16"/>
          <p:cNvSpPr/>
          <p:nvPr/>
        </p:nvSpPr>
        <p:spPr>
          <a:xfrm>
            <a:off x="4371436" y="172149"/>
            <a:ext cx="776951" cy="451412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6" name="圆角矩形 95"/>
          <p:cNvSpPr/>
          <p:nvPr/>
        </p:nvSpPr>
        <p:spPr>
          <a:xfrm>
            <a:off x="4371436" y="786331"/>
            <a:ext cx="776951" cy="451412"/>
          </a:xfrm>
          <a:prstGeom prst="round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1" name="圆角矩形 100"/>
          <p:cNvSpPr/>
          <p:nvPr/>
        </p:nvSpPr>
        <p:spPr>
          <a:xfrm>
            <a:off x="4371436" y="1400512"/>
            <a:ext cx="776951" cy="451412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1" name="矩形 39"/>
          <p:cNvSpPr>
            <a:spLocks noChangeArrowheads="1"/>
          </p:cNvSpPr>
          <p:nvPr/>
        </p:nvSpPr>
        <p:spPr bwMode="auto">
          <a:xfrm>
            <a:off x="5505748" y="123478"/>
            <a:ext cx="2594644" cy="4838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spcBef>
                <a:spcPts val="565"/>
              </a:spcBef>
            </a:pP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项目背景</a:t>
            </a:r>
          </a:p>
        </p:txBody>
      </p:sp>
      <p:sp>
        <p:nvSpPr>
          <p:cNvPr id="122" name="矩形 39"/>
          <p:cNvSpPr>
            <a:spLocks noChangeArrowheads="1"/>
          </p:cNvSpPr>
          <p:nvPr/>
        </p:nvSpPr>
        <p:spPr bwMode="auto">
          <a:xfrm>
            <a:off x="5505748" y="746636"/>
            <a:ext cx="2594644" cy="435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spcBef>
                <a:spcPts val="565"/>
              </a:spcBef>
            </a:pP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问题挑战</a:t>
            </a:r>
          </a:p>
        </p:txBody>
      </p:sp>
      <p:sp>
        <p:nvSpPr>
          <p:cNvPr id="123" name="矩形 39"/>
          <p:cNvSpPr>
            <a:spLocks noChangeArrowheads="1"/>
          </p:cNvSpPr>
          <p:nvPr/>
        </p:nvSpPr>
        <p:spPr bwMode="auto">
          <a:xfrm>
            <a:off x="5505748" y="1361614"/>
            <a:ext cx="2594644" cy="435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spcBef>
                <a:spcPts val="565"/>
              </a:spcBef>
            </a:pP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整体架构</a:t>
            </a:r>
          </a:p>
        </p:txBody>
      </p:sp>
      <p:sp>
        <p:nvSpPr>
          <p:cNvPr id="29" name="MH_Others_1"/>
          <p:cNvSpPr txBox="1"/>
          <p:nvPr>
            <p:custDataLst>
              <p:tags r:id="rId1"/>
            </p:custDataLst>
          </p:nvPr>
        </p:nvSpPr>
        <p:spPr>
          <a:xfrm>
            <a:off x="2627784" y="2211710"/>
            <a:ext cx="1141603" cy="6154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zh-CN" altLang="en-US" sz="4000" b="1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目录</a:t>
            </a:r>
          </a:p>
        </p:txBody>
      </p:sp>
      <p:sp>
        <p:nvSpPr>
          <p:cNvPr id="30" name="MH_Others_2"/>
          <p:cNvSpPr txBox="1"/>
          <p:nvPr>
            <p:custDataLst>
              <p:tags r:id="rId2"/>
            </p:custDataLst>
          </p:nvPr>
        </p:nvSpPr>
        <p:spPr>
          <a:xfrm>
            <a:off x="2195736" y="2840037"/>
            <a:ext cx="1872208" cy="30777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>
              <a:defRPr/>
            </a:pPr>
            <a:r>
              <a:rPr lang="en-US" altLang="zh-CN" sz="20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CONTENTS</a:t>
            </a:r>
            <a:endParaRPr lang="zh-CN" altLang="en-US" sz="2000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5" name="圆角矩形 95">
            <a:extLst>
              <a:ext uri="{FF2B5EF4-FFF2-40B4-BE49-F238E27FC236}">
                <a16:creationId xmlns:a16="http://schemas.microsoft.com/office/drawing/2014/main" id="{DA072135-702B-4045-864E-9A5E0877A23E}"/>
              </a:ext>
            </a:extLst>
          </p:cNvPr>
          <p:cNvSpPr/>
          <p:nvPr/>
        </p:nvSpPr>
        <p:spPr>
          <a:xfrm>
            <a:off x="4372499" y="2048995"/>
            <a:ext cx="776951" cy="451412"/>
          </a:xfrm>
          <a:prstGeom prst="round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39">
            <a:extLst>
              <a:ext uri="{FF2B5EF4-FFF2-40B4-BE49-F238E27FC236}">
                <a16:creationId xmlns:a16="http://schemas.microsoft.com/office/drawing/2014/main" id="{3DB1BDD2-7AB2-4823-8AAA-30BE74FE80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05748" y="2010038"/>
            <a:ext cx="2594644" cy="435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spcBef>
                <a:spcPts val="565"/>
              </a:spcBef>
            </a:pP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关键模块</a:t>
            </a:r>
          </a:p>
        </p:txBody>
      </p:sp>
      <p:sp>
        <p:nvSpPr>
          <p:cNvPr id="18" name="圆角矩形 16">
            <a:extLst>
              <a:ext uri="{FF2B5EF4-FFF2-40B4-BE49-F238E27FC236}">
                <a16:creationId xmlns:a16="http://schemas.microsoft.com/office/drawing/2014/main" id="{5C9DFCD0-2108-4877-92A1-7218CE276BAB}"/>
              </a:ext>
            </a:extLst>
          </p:cNvPr>
          <p:cNvSpPr/>
          <p:nvPr/>
        </p:nvSpPr>
        <p:spPr>
          <a:xfrm>
            <a:off x="4355976" y="2672636"/>
            <a:ext cx="776951" cy="451412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05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圆角矩形 95">
            <a:extLst>
              <a:ext uri="{FF2B5EF4-FFF2-40B4-BE49-F238E27FC236}">
                <a16:creationId xmlns:a16="http://schemas.microsoft.com/office/drawing/2014/main" id="{3A92F7FC-0CF5-44A5-8337-30E7C96B5999}"/>
              </a:ext>
            </a:extLst>
          </p:cNvPr>
          <p:cNvSpPr/>
          <p:nvPr/>
        </p:nvSpPr>
        <p:spPr>
          <a:xfrm>
            <a:off x="4355976" y="3286818"/>
            <a:ext cx="776951" cy="451412"/>
          </a:xfrm>
          <a:prstGeom prst="round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06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矩形 39">
            <a:extLst>
              <a:ext uri="{FF2B5EF4-FFF2-40B4-BE49-F238E27FC236}">
                <a16:creationId xmlns:a16="http://schemas.microsoft.com/office/drawing/2014/main" id="{2013376C-3830-460F-807C-B539898C16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90288" y="2623965"/>
            <a:ext cx="2594644" cy="435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spcBef>
                <a:spcPts val="565"/>
              </a:spcBef>
            </a:pP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具体应用</a:t>
            </a:r>
          </a:p>
        </p:txBody>
      </p:sp>
      <p:sp>
        <p:nvSpPr>
          <p:cNvPr id="21" name="矩形 39">
            <a:extLst>
              <a:ext uri="{FF2B5EF4-FFF2-40B4-BE49-F238E27FC236}">
                <a16:creationId xmlns:a16="http://schemas.microsoft.com/office/drawing/2014/main" id="{958D5E78-69E7-48A4-BF6F-E1816BDA04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90288" y="3247123"/>
            <a:ext cx="2594644" cy="435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spcBef>
                <a:spcPts val="565"/>
              </a:spcBef>
            </a:pP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环境搭建</a:t>
            </a:r>
          </a:p>
        </p:txBody>
      </p:sp>
      <p:sp>
        <p:nvSpPr>
          <p:cNvPr id="22" name="圆角矩形 16">
            <a:extLst>
              <a:ext uri="{FF2B5EF4-FFF2-40B4-BE49-F238E27FC236}">
                <a16:creationId xmlns:a16="http://schemas.microsoft.com/office/drawing/2014/main" id="{A0849C77-364A-4D78-81A7-DAB013C442B7}"/>
              </a:ext>
            </a:extLst>
          </p:cNvPr>
          <p:cNvSpPr/>
          <p:nvPr/>
        </p:nvSpPr>
        <p:spPr>
          <a:xfrm>
            <a:off x="4371436" y="3916565"/>
            <a:ext cx="776951" cy="451412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07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圆角矩形 95">
            <a:extLst>
              <a:ext uri="{FF2B5EF4-FFF2-40B4-BE49-F238E27FC236}">
                <a16:creationId xmlns:a16="http://schemas.microsoft.com/office/drawing/2014/main" id="{6B32E8EA-4673-4D95-99F7-C79C5FFFFF72}"/>
              </a:ext>
            </a:extLst>
          </p:cNvPr>
          <p:cNvSpPr/>
          <p:nvPr/>
        </p:nvSpPr>
        <p:spPr>
          <a:xfrm>
            <a:off x="4371436" y="4530747"/>
            <a:ext cx="776951" cy="451412"/>
          </a:xfrm>
          <a:prstGeom prst="round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08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矩形 39">
            <a:extLst>
              <a:ext uri="{FF2B5EF4-FFF2-40B4-BE49-F238E27FC236}">
                <a16:creationId xmlns:a16="http://schemas.microsoft.com/office/drawing/2014/main" id="{0F757C13-689F-4772-934E-C4D4DE3E94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05748" y="3867894"/>
            <a:ext cx="2594644" cy="435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spcBef>
                <a:spcPts val="565"/>
              </a:spcBef>
            </a:pP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实验测试</a:t>
            </a:r>
          </a:p>
        </p:txBody>
      </p:sp>
      <p:sp>
        <p:nvSpPr>
          <p:cNvPr id="25" name="矩形 39">
            <a:extLst>
              <a:ext uri="{FF2B5EF4-FFF2-40B4-BE49-F238E27FC236}">
                <a16:creationId xmlns:a16="http://schemas.microsoft.com/office/drawing/2014/main" id="{F695AD72-CEBB-4FA2-9EA6-0144685970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05748" y="4491052"/>
            <a:ext cx="2594644" cy="435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spcBef>
                <a:spcPts val="565"/>
              </a:spcBef>
            </a:pP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研究意义</a:t>
            </a:r>
          </a:p>
        </p:txBody>
      </p:sp>
    </p:spTree>
  </p:cSld>
  <p:clrMapOvr>
    <a:masterClrMapping/>
  </p:clrMapOvr>
  <p:transition spd="med">
    <p:random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301FBFFC-92B7-4F2F-9980-99BD504A6BB2}"/>
              </a:ext>
            </a:extLst>
          </p:cNvPr>
          <p:cNvSpPr/>
          <p:nvPr/>
        </p:nvSpPr>
        <p:spPr>
          <a:xfrm>
            <a:off x="8072516" y="-722"/>
            <a:ext cx="1071484" cy="5143500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641B720D-2177-4B25-B015-3BD0F85F1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项目背景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222A1D1-C8D7-47F1-851D-DF92558A166E}"/>
              </a:ext>
            </a:extLst>
          </p:cNvPr>
          <p:cNvSpPr txBox="1"/>
          <p:nvPr/>
        </p:nvSpPr>
        <p:spPr>
          <a:xfrm>
            <a:off x="5062945" y="181637"/>
            <a:ext cx="2592287" cy="6463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t">
            <a:spAutoFit/>
          </a:bodyPr>
          <a:lstStyle/>
          <a:p>
            <a:pPr algn="ctr"/>
            <a:r>
              <a:rPr lang="zh-CN" altLang="en-US" dirty="0">
                <a:solidFill>
                  <a:schemeClr val="tx1"/>
                </a:solidFill>
                <a:sym typeface="+mn-ea"/>
              </a:rPr>
              <a:t>热点问题严重影响着服务水平目标</a:t>
            </a:r>
            <a:endParaRPr lang="en-US" altLang="zh-CN" dirty="0">
              <a:solidFill>
                <a:schemeClr val="tx1"/>
              </a:solidFill>
              <a:sym typeface="+mn-ea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AF51566-06F9-4C29-AA87-AFAABF76993A}"/>
              </a:ext>
            </a:extLst>
          </p:cNvPr>
          <p:cNvSpPr txBox="1"/>
          <p:nvPr/>
        </p:nvSpPr>
        <p:spPr>
          <a:xfrm>
            <a:off x="557567" y="928935"/>
            <a:ext cx="2829560" cy="646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t">
            <a:spAutoFit/>
          </a:bodyPr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键值存储系统是社交网络等在线服务平台重要基础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B14579D4-A30C-4D80-B541-83DF644853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085" y="1707654"/>
            <a:ext cx="3515414" cy="2558441"/>
          </a:xfrm>
          <a:prstGeom prst="rect">
            <a:avLst/>
          </a:prstGeom>
        </p:spPr>
      </p:pic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0286C60A-EC1A-4BF9-A869-327F21EE48BF}"/>
              </a:ext>
            </a:extLst>
          </p:cNvPr>
          <p:cNvCxnSpPr/>
          <p:nvPr/>
        </p:nvCxnSpPr>
        <p:spPr>
          <a:xfrm>
            <a:off x="4014159" y="170408"/>
            <a:ext cx="0" cy="487030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图片 21">
            <a:extLst>
              <a:ext uri="{FF2B5EF4-FFF2-40B4-BE49-F238E27FC236}">
                <a16:creationId xmlns:a16="http://schemas.microsoft.com/office/drawing/2014/main" id="{677AFA10-5207-40BA-8834-241F6B71C9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7185" y="922790"/>
            <a:ext cx="3744416" cy="1408654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477DAD91-9436-41BD-9C1D-EF3CE0C3ED80}"/>
              </a:ext>
            </a:extLst>
          </p:cNvPr>
          <p:cNvSpPr txBox="1"/>
          <p:nvPr/>
        </p:nvSpPr>
        <p:spPr>
          <a:xfrm>
            <a:off x="5065403" y="2443382"/>
            <a:ext cx="2592287" cy="646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t">
            <a:spAutoFit/>
          </a:bodyPr>
          <a:lstStyle/>
          <a:p>
            <a:pPr algn="ctr"/>
            <a:r>
              <a:rPr lang="zh-CN" altLang="en-US" dirty="0">
                <a:solidFill>
                  <a:schemeClr val="tx1"/>
                </a:solidFill>
                <a:sym typeface="+mn-ea"/>
              </a:rPr>
              <a:t>系统可观测性是保证系统高效运转的关键</a:t>
            </a:r>
            <a:endParaRPr lang="en-US" altLang="zh-CN" dirty="0">
              <a:solidFill>
                <a:schemeClr val="tx1"/>
              </a:solidFill>
              <a:sym typeface="+mn-ea"/>
            </a:endParaRPr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ED917A87-94EB-46D6-B127-CABB4A0BF0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7278" y="3186435"/>
            <a:ext cx="3157088" cy="1775862"/>
          </a:xfrm>
          <a:prstGeom prst="rect">
            <a:avLst/>
          </a:prstGeom>
        </p:spPr>
      </p:pic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D420B65E-2B52-48F2-A2F7-6FA645766EC3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3387127" y="1252101"/>
            <a:ext cx="53680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484FD03C-E0AF-4AA7-BF07-F09141EBE37B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108642" y="1252101"/>
            <a:ext cx="44892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EF79E5AA-5639-43BB-BA24-F130081C09C1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4090539" y="493573"/>
            <a:ext cx="972406" cy="112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416602CB-6B0F-49E4-AD77-D5771F5204BD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7655232" y="504803"/>
            <a:ext cx="33187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id="{32046B5B-2D34-4D26-AB10-DC8388EECA6D}"/>
              </a:ext>
            </a:extLst>
          </p:cNvPr>
          <p:cNvCxnSpPr>
            <a:cxnSpLocks/>
            <a:endCxn id="25" idx="1"/>
          </p:cNvCxnSpPr>
          <p:nvPr/>
        </p:nvCxnSpPr>
        <p:spPr>
          <a:xfrm>
            <a:off x="4090539" y="2766547"/>
            <a:ext cx="974864" cy="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>
            <a:extLst>
              <a:ext uri="{FF2B5EF4-FFF2-40B4-BE49-F238E27FC236}">
                <a16:creationId xmlns:a16="http://schemas.microsoft.com/office/drawing/2014/main" id="{FC110554-2CA3-4E4E-9582-5EB33A37C47C}"/>
              </a:ext>
            </a:extLst>
          </p:cNvPr>
          <p:cNvCxnSpPr>
            <a:cxnSpLocks/>
            <a:stCxn id="25" idx="3"/>
          </p:cNvCxnSpPr>
          <p:nvPr/>
        </p:nvCxnSpPr>
        <p:spPr>
          <a:xfrm flipV="1">
            <a:off x="7657690" y="2766547"/>
            <a:ext cx="329419" cy="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1" name="图片 50">
            <a:extLst>
              <a:ext uri="{FF2B5EF4-FFF2-40B4-BE49-F238E27FC236}">
                <a16:creationId xmlns:a16="http://schemas.microsoft.com/office/drawing/2014/main" id="{20F69590-5637-48B0-8997-6FDE51426C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504" y="4515966"/>
            <a:ext cx="3646338" cy="31691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53" name="文本框 52">
            <a:extLst>
              <a:ext uri="{FF2B5EF4-FFF2-40B4-BE49-F238E27FC236}">
                <a16:creationId xmlns:a16="http://schemas.microsoft.com/office/drawing/2014/main" id="{31DD9B87-7B95-49D9-82FA-BF5B34DE6F8C}"/>
              </a:ext>
            </a:extLst>
          </p:cNvPr>
          <p:cNvSpPr txBox="1"/>
          <p:nvPr/>
        </p:nvSpPr>
        <p:spPr>
          <a:xfrm>
            <a:off x="8044640" y="75897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chemeClr val="bg2">
                    <a:lumMod val="50000"/>
                  </a:schemeClr>
                </a:solidFill>
              </a:rPr>
              <a:t>项目背景</a:t>
            </a: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117D1850-DFED-47F6-A7BA-26B9BC9BD27B}"/>
              </a:ext>
            </a:extLst>
          </p:cNvPr>
          <p:cNvSpPr txBox="1"/>
          <p:nvPr/>
        </p:nvSpPr>
        <p:spPr>
          <a:xfrm>
            <a:off x="8044640" y="124049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问题挑战</a:t>
            </a: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C3640455-DEAB-49DF-AFD8-776F6ED9DC6A}"/>
              </a:ext>
            </a:extLst>
          </p:cNvPr>
          <p:cNvSpPr txBox="1"/>
          <p:nvPr/>
        </p:nvSpPr>
        <p:spPr>
          <a:xfrm>
            <a:off x="8044640" y="172201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整体架构</a:t>
            </a: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B7F75675-AD55-44EF-A778-0E4B958480D8}"/>
              </a:ext>
            </a:extLst>
          </p:cNvPr>
          <p:cNvSpPr txBox="1"/>
          <p:nvPr/>
        </p:nvSpPr>
        <p:spPr>
          <a:xfrm>
            <a:off x="8044640" y="220169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关键模块</a:t>
            </a: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6554E86C-8DF6-489D-8DDB-64326D5BE299}"/>
              </a:ext>
            </a:extLst>
          </p:cNvPr>
          <p:cNvSpPr txBox="1"/>
          <p:nvPr/>
        </p:nvSpPr>
        <p:spPr>
          <a:xfrm>
            <a:off x="8072516" y="3192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环境搭建</a:t>
            </a: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642EA85B-AB06-4877-8830-797551F40E9B}"/>
              </a:ext>
            </a:extLst>
          </p:cNvPr>
          <p:cNvSpPr txBox="1"/>
          <p:nvPr/>
        </p:nvSpPr>
        <p:spPr>
          <a:xfrm>
            <a:off x="8044098" y="369012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实验测试</a:t>
            </a:r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E5C233C8-2FB4-4436-B299-A2B91907EE6D}"/>
              </a:ext>
            </a:extLst>
          </p:cNvPr>
          <p:cNvSpPr txBox="1"/>
          <p:nvPr/>
        </p:nvSpPr>
        <p:spPr>
          <a:xfrm>
            <a:off x="8038587" y="418102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研究意义</a:t>
            </a: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981153C2-A6F7-444B-84BF-1DEDCA6E687F}"/>
              </a:ext>
            </a:extLst>
          </p:cNvPr>
          <p:cNvSpPr txBox="1"/>
          <p:nvPr/>
        </p:nvSpPr>
        <p:spPr>
          <a:xfrm>
            <a:off x="8072516" y="267524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具体应用</a:t>
            </a:r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6303252B-FDD3-46C4-B501-0DF1D1C00731}"/>
              </a:ext>
            </a:extLst>
          </p:cNvPr>
          <p:cNvSpPr txBox="1"/>
          <p:nvPr/>
        </p:nvSpPr>
        <p:spPr>
          <a:xfrm>
            <a:off x="8274467" y="25626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目录</a:t>
            </a:r>
          </a:p>
        </p:txBody>
      </p:sp>
    </p:spTree>
    <p:extLst>
      <p:ext uri="{BB962C8B-B14F-4D97-AF65-F5344CB8AC3E}">
        <p14:creationId xmlns:p14="http://schemas.microsoft.com/office/powerpoint/2010/main" val="1050942637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问题挑战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2410584-C519-47C6-BD76-9DED33A32780}"/>
              </a:ext>
            </a:extLst>
          </p:cNvPr>
          <p:cNvSpPr txBox="1"/>
          <p:nvPr/>
        </p:nvSpPr>
        <p:spPr>
          <a:xfrm>
            <a:off x="179512" y="1238176"/>
            <a:ext cx="1620957" cy="3077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zh-CN" altLang="en-US" sz="1400" dirty="0"/>
              <a:t>热点监控两大需求</a:t>
            </a:r>
          </a:p>
        </p:txBody>
      </p:sp>
      <p:sp>
        <p:nvSpPr>
          <p:cNvPr id="5" name="左大括号 4">
            <a:extLst>
              <a:ext uri="{FF2B5EF4-FFF2-40B4-BE49-F238E27FC236}">
                <a16:creationId xmlns:a16="http://schemas.microsoft.com/office/drawing/2014/main" id="{9018BB11-9F8D-4904-9573-68028736233F}"/>
              </a:ext>
            </a:extLst>
          </p:cNvPr>
          <p:cNvSpPr/>
          <p:nvPr/>
        </p:nvSpPr>
        <p:spPr>
          <a:xfrm>
            <a:off x="1697899" y="959363"/>
            <a:ext cx="168404" cy="881310"/>
          </a:xfrm>
          <a:prstGeom prst="leftBrace">
            <a:avLst>
              <a:gd name="adj1" fmla="val 52121"/>
              <a:gd name="adj2" fmla="val 50000"/>
            </a:avLst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1AAFEA5-6CB0-453E-9556-F06F512AC306}"/>
              </a:ext>
            </a:extLst>
          </p:cNvPr>
          <p:cNvSpPr txBox="1"/>
          <p:nvPr/>
        </p:nvSpPr>
        <p:spPr>
          <a:xfrm>
            <a:off x="107504" y="2067694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chemeClr val="bg2">
                    <a:lumMod val="50000"/>
                  </a:schemeClr>
                </a:solidFill>
              </a:rPr>
              <a:t>已有方案：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322D07B-6FC1-4536-9783-D7D77B566EDE}"/>
              </a:ext>
            </a:extLst>
          </p:cNvPr>
          <p:cNvSpPr txBox="1"/>
          <p:nvPr/>
        </p:nvSpPr>
        <p:spPr>
          <a:xfrm>
            <a:off x="264868" y="2531981"/>
            <a:ext cx="32015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主机端遥测</a:t>
            </a:r>
            <a:r>
              <a:rPr lang="en-US" altLang="zh-CN" sz="1400" dirty="0"/>
              <a:t>——</a:t>
            </a:r>
            <a:r>
              <a:rPr lang="zh-CN" altLang="zh-CN" sz="1400" kern="100" dirty="0">
                <a:solidFill>
                  <a:srgbClr val="000000"/>
                </a:solidFill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缺乏对交换机的可见性</a:t>
            </a:r>
            <a:endParaRPr lang="zh-CN" altLang="en-US" sz="1400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ACAE88C6-392C-47DC-817D-60A3F3F8D37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23942" y="3531067"/>
            <a:ext cx="2522745" cy="1496878"/>
          </a:xfrm>
          <a:prstGeom prst="rect">
            <a:avLst/>
          </a:prstGeom>
        </p:spPr>
      </p:pic>
      <p:sp>
        <p:nvSpPr>
          <p:cNvPr id="41" name="文本框 40">
            <a:extLst>
              <a:ext uri="{FF2B5EF4-FFF2-40B4-BE49-F238E27FC236}">
                <a16:creationId xmlns:a16="http://schemas.microsoft.com/office/drawing/2014/main" id="{02B48E84-E3AA-4895-B514-07270772B75A}"/>
              </a:ext>
            </a:extLst>
          </p:cNvPr>
          <p:cNvSpPr txBox="1"/>
          <p:nvPr/>
        </p:nvSpPr>
        <p:spPr>
          <a:xfrm>
            <a:off x="8044640" y="75897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项目背景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7414B6E2-0E88-43C8-8FED-7D2166C35737}"/>
              </a:ext>
            </a:extLst>
          </p:cNvPr>
          <p:cNvSpPr txBox="1"/>
          <p:nvPr/>
        </p:nvSpPr>
        <p:spPr>
          <a:xfrm>
            <a:off x="8044640" y="124049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chemeClr val="bg2">
                    <a:lumMod val="50000"/>
                  </a:schemeClr>
                </a:solidFill>
              </a:rPr>
              <a:t>问题挑战</a:t>
            </a: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097B9092-01F4-445D-9F28-333F73E039EA}"/>
              </a:ext>
            </a:extLst>
          </p:cNvPr>
          <p:cNvSpPr txBox="1"/>
          <p:nvPr/>
        </p:nvSpPr>
        <p:spPr>
          <a:xfrm>
            <a:off x="8044640" y="220169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关键模块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10782113-59D0-4DB0-9219-A6536459DE7D}"/>
              </a:ext>
            </a:extLst>
          </p:cNvPr>
          <p:cNvSpPr txBox="1"/>
          <p:nvPr/>
        </p:nvSpPr>
        <p:spPr>
          <a:xfrm>
            <a:off x="8072516" y="3192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环境搭建</a:t>
            </a: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B40338ED-6735-4E79-8F11-201FB49446CF}"/>
              </a:ext>
            </a:extLst>
          </p:cNvPr>
          <p:cNvSpPr txBox="1"/>
          <p:nvPr/>
        </p:nvSpPr>
        <p:spPr>
          <a:xfrm>
            <a:off x="8044098" y="369012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实验测试</a:t>
            </a: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25C290FA-5FE7-43CD-8224-57DE14F3A614}"/>
              </a:ext>
            </a:extLst>
          </p:cNvPr>
          <p:cNvSpPr txBox="1"/>
          <p:nvPr/>
        </p:nvSpPr>
        <p:spPr>
          <a:xfrm>
            <a:off x="8038587" y="418102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研究意义</a:t>
            </a: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4BA55A19-576E-424C-ACFE-A90D77439C4C}"/>
              </a:ext>
            </a:extLst>
          </p:cNvPr>
          <p:cNvSpPr txBox="1"/>
          <p:nvPr/>
        </p:nvSpPr>
        <p:spPr>
          <a:xfrm>
            <a:off x="8072516" y="267524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具体应用</a:t>
            </a: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626A6F5A-ED76-4216-9DFC-D500A772454E}"/>
              </a:ext>
            </a:extLst>
          </p:cNvPr>
          <p:cNvSpPr txBox="1"/>
          <p:nvPr/>
        </p:nvSpPr>
        <p:spPr>
          <a:xfrm>
            <a:off x="8274467" y="25626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目录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66E2E1A-32F9-416F-A96D-0720111875E8}"/>
              </a:ext>
            </a:extLst>
          </p:cNvPr>
          <p:cNvSpPr txBox="1"/>
          <p:nvPr/>
        </p:nvSpPr>
        <p:spPr>
          <a:xfrm>
            <a:off x="1838879" y="827027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ym typeface="+mn-ea"/>
              </a:rPr>
              <a:t>可扩展性：</a:t>
            </a:r>
            <a:r>
              <a:rPr lang="zh-CN" altLang="en-US" sz="1400" b="0" i="0" dirty="0">
                <a:effectLst/>
                <a:latin typeface="Söhne"/>
              </a:rPr>
              <a:t>面对大量请求，</a:t>
            </a:r>
            <a:endParaRPr lang="en-US" altLang="zh-CN" sz="1400" b="0" i="0" dirty="0">
              <a:effectLst/>
              <a:latin typeface="Söhne"/>
            </a:endParaRPr>
          </a:p>
          <a:p>
            <a:r>
              <a:rPr lang="zh-CN" altLang="en-US" sz="1400" b="0" i="0" dirty="0">
                <a:effectLst/>
                <a:latin typeface="Söhne"/>
              </a:rPr>
              <a:t>能够迅速检测热点</a:t>
            </a:r>
            <a:endParaRPr lang="zh-CN" altLang="en-US" sz="1400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748B6261-A324-4353-9FF4-91D3839E939D}"/>
              </a:ext>
            </a:extLst>
          </p:cNvPr>
          <p:cNvSpPr txBox="1"/>
          <p:nvPr/>
        </p:nvSpPr>
        <p:spPr>
          <a:xfrm>
            <a:off x="1855818" y="1387557"/>
            <a:ext cx="21595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ym typeface="+mn-ea"/>
              </a:rPr>
              <a:t>通用性：</a:t>
            </a:r>
            <a:r>
              <a:rPr lang="zh-CN" altLang="en-US" sz="1400" b="0" i="0" dirty="0">
                <a:effectLst/>
                <a:latin typeface="Söhne"/>
              </a:rPr>
              <a:t>能够检测不同的</a:t>
            </a:r>
            <a:endParaRPr lang="en-US" altLang="zh-CN" sz="1400" b="0" i="0" dirty="0">
              <a:effectLst/>
              <a:latin typeface="Söhne"/>
            </a:endParaRPr>
          </a:p>
          <a:p>
            <a:r>
              <a:rPr lang="zh-CN" altLang="en-US" sz="1400" b="0" i="0" dirty="0">
                <a:effectLst/>
                <a:latin typeface="Söhne"/>
              </a:rPr>
              <a:t>工作负载类型和过载位置</a:t>
            </a:r>
            <a:endParaRPr lang="zh-CN" altLang="en-US" sz="1400" dirty="0"/>
          </a:p>
        </p:txBody>
      </p:sp>
      <p:cxnSp>
        <p:nvCxnSpPr>
          <p:cNvPr id="53" name="直接连接符 52">
            <a:extLst>
              <a:ext uri="{FF2B5EF4-FFF2-40B4-BE49-F238E27FC236}">
                <a16:creationId xmlns:a16="http://schemas.microsoft.com/office/drawing/2014/main" id="{72B30AE2-5862-4B62-8C41-3DBDEBAE504C}"/>
              </a:ext>
            </a:extLst>
          </p:cNvPr>
          <p:cNvCxnSpPr/>
          <p:nvPr/>
        </p:nvCxnSpPr>
        <p:spPr>
          <a:xfrm>
            <a:off x="4139952" y="135874"/>
            <a:ext cx="0" cy="487030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37C77F5C-8F66-4D6F-891E-A851E0053340}"/>
              </a:ext>
            </a:extLst>
          </p:cNvPr>
          <p:cNvSpPr txBox="1"/>
          <p:nvPr/>
        </p:nvSpPr>
        <p:spPr>
          <a:xfrm>
            <a:off x="4644008" y="4113891"/>
            <a:ext cx="26981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zh-CN" sz="1400" kern="100" dirty="0">
                <a:solidFill>
                  <a:srgbClr val="000000"/>
                </a:solidFill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利用</a:t>
            </a:r>
            <a:r>
              <a:rPr lang="zh-CN" altLang="zh-CN" sz="1400" b="1" kern="100" dirty="0">
                <a:solidFill>
                  <a:schemeClr val="bg2">
                    <a:lumMod val="50000"/>
                  </a:schemeClr>
                </a:solidFill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交换机</a:t>
            </a:r>
            <a:r>
              <a:rPr lang="zh-CN" altLang="zh-CN" sz="1400" kern="100" dirty="0">
                <a:solidFill>
                  <a:srgbClr val="000000"/>
                </a:solidFill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在数据平面</a:t>
            </a:r>
            <a:r>
              <a:rPr lang="zh-CN" altLang="en-US" sz="1400" kern="100" dirty="0">
                <a:solidFill>
                  <a:srgbClr val="000000"/>
                </a:solidFill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聚合数据</a:t>
            </a:r>
            <a:endParaRPr lang="zh-CN" altLang="en-US" sz="1400" dirty="0"/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FFF954D9-BDB8-4037-9008-268F45074B5E}"/>
              </a:ext>
            </a:extLst>
          </p:cNvPr>
          <p:cNvSpPr txBox="1"/>
          <p:nvPr/>
        </p:nvSpPr>
        <p:spPr>
          <a:xfrm>
            <a:off x="8044640" y="172201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整体架构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977C0D60-BEC5-456C-961C-D608A9AB11BE}"/>
              </a:ext>
            </a:extLst>
          </p:cNvPr>
          <p:cNvSpPr txBox="1"/>
          <p:nvPr/>
        </p:nvSpPr>
        <p:spPr>
          <a:xfrm>
            <a:off x="272205" y="2860390"/>
            <a:ext cx="26084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基于通用</a:t>
            </a:r>
            <a:r>
              <a:rPr lang="en-US" altLang="zh-CN" sz="1400" dirty="0"/>
              <a:t>CPU——</a:t>
            </a:r>
            <a:r>
              <a:rPr lang="zh-CN" altLang="en-US" sz="1400" kern="100" dirty="0">
                <a:solidFill>
                  <a:srgbClr val="000000"/>
                </a:solidFill>
                <a:ea typeface="宋体" panose="02010600030101010101" pitchFamily="2" charset="-122"/>
              </a:rPr>
              <a:t>存在性能瓶颈</a:t>
            </a:r>
            <a:endParaRPr lang="zh-CN" altLang="en-US" sz="1400" dirty="0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D0250E20-82B4-4DA0-AF1B-2DC233A67ECF}"/>
              </a:ext>
            </a:extLst>
          </p:cNvPr>
          <p:cNvSpPr txBox="1"/>
          <p:nvPr/>
        </p:nvSpPr>
        <p:spPr>
          <a:xfrm>
            <a:off x="4644008" y="3638859"/>
            <a:ext cx="274086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1400" kern="100" dirty="0">
                <a:solidFill>
                  <a:srgbClr val="000000"/>
                </a:solidFill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交换机具备天然的</a:t>
            </a:r>
            <a:r>
              <a:rPr lang="zh-CN" altLang="zh-CN" sz="1400" b="1" kern="100" dirty="0">
                <a:solidFill>
                  <a:schemeClr val="bg2">
                    <a:lumMod val="50000"/>
                  </a:schemeClr>
                </a:solidFill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机架级可见性</a:t>
            </a:r>
            <a:endParaRPr lang="zh-CN" altLang="en-US" sz="14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B1D63F2A-5872-4E93-B07A-7837AB8E1FDC}"/>
              </a:ext>
            </a:extLst>
          </p:cNvPr>
          <p:cNvSpPr/>
          <p:nvPr/>
        </p:nvSpPr>
        <p:spPr>
          <a:xfrm>
            <a:off x="8072516" y="-20538"/>
            <a:ext cx="1071484" cy="5143500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4B221853-172E-488A-B538-A58144E82B0C}"/>
              </a:ext>
            </a:extLst>
          </p:cNvPr>
          <p:cNvSpPr txBox="1"/>
          <p:nvPr/>
        </p:nvSpPr>
        <p:spPr>
          <a:xfrm>
            <a:off x="4650939" y="4568229"/>
            <a:ext cx="26981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zh-CN" sz="1400" b="1" kern="100" dirty="0">
                <a:solidFill>
                  <a:schemeClr val="bg2">
                    <a:lumMod val="50000"/>
                  </a:schemeClr>
                </a:solidFill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可编程交换机</a:t>
            </a:r>
            <a:r>
              <a:rPr lang="zh-CN" altLang="en-US" sz="1400" kern="100" dirty="0">
                <a:solidFill>
                  <a:srgbClr val="000000"/>
                </a:solidFill>
                <a:ea typeface="宋体" panose="02010600030101010101" pitchFamily="2" charset="-122"/>
                <a:cs typeface="宋体" panose="02010600030101010101" pitchFamily="2" charset="-122"/>
              </a:rPr>
              <a:t>优化了整体的性能</a:t>
            </a:r>
            <a:endParaRPr lang="zh-CN" altLang="en-US" sz="1400" dirty="0"/>
          </a:p>
        </p:txBody>
      </p:sp>
      <p:graphicFrame>
        <p:nvGraphicFramePr>
          <p:cNvPr id="35" name="图示 34">
            <a:extLst>
              <a:ext uri="{FF2B5EF4-FFF2-40B4-BE49-F238E27FC236}">
                <a16:creationId xmlns:a16="http://schemas.microsoft.com/office/drawing/2014/main" id="{48AE948A-1B9E-4908-8BC6-984E9B916DB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48312849"/>
              </p:ext>
            </p:extLst>
          </p:nvPr>
        </p:nvGraphicFramePr>
        <p:xfrm>
          <a:off x="4207399" y="1200763"/>
          <a:ext cx="3790740" cy="5333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36" name="图示 35">
            <a:extLst>
              <a:ext uri="{FF2B5EF4-FFF2-40B4-BE49-F238E27FC236}">
                <a16:creationId xmlns:a16="http://schemas.microsoft.com/office/drawing/2014/main" id="{16455E4E-1541-44E1-A89B-6A9AA1500D0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57294198"/>
              </p:ext>
            </p:extLst>
          </p:nvPr>
        </p:nvGraphicFramePr>
        <p:xfrm>
          <a:off x="4211960" y="555526"/>
          <a:ext cx="3790740" cy="5333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pic>
        <p:nvPicPr>
          <p:cNvPr id="17" name="图片 16">
            <a:extLst>
              <a:ext uri="{FF2B5EF4-FFF2-40B4-BE49-F238E27FC236}">
                <a16:creationId xmlns:a16="http://schemas.microsoft.com/office/drawing/2014/main" id="{1A741401-C675-4960-957C-F3CBB7F33C8E}"/>
              </a:ext>
            </a:extLst>
          </p:cNvPr>
          <p:cNvPicPr>
            <a:picLocks noChangeAspect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467618" y="1896048"/>
            <a:ext cx="2915816" cy="1536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246896"/>
      </p:ext>
    </p:extLst>
  </p:cSld>
  <p:clrMapOvr>
    <a:masterClrMapping/>
  </p:clrMapOvr>
  <p:transition spd="med">
    <p:random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2">
            <a:extLst>
              <a:ext uri="{FF2B5EF4-FFF2-40B4-BE49-F238E27FC236}">
                <a16:creationId xmlns:a16="http://schemas.microsoft.com/office/drawing/2014/main" id="{F6146ECC-A71B-48A7-BFE8-51D4265BB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问题挑战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DE75C84-9E2F-4EA7-BCFE-49F004A96A38}"/>
              </a:ext>
            </a:extLst>
          </p:cNvPr>
          <p:cNvSpPr txBox="1"/>
          <p:nvPr/>
        </p:nvSpPr>
        <p:spPr>
          <a:xfrm>
            <a:off x="8044640" y="75897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项目背景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AC1AA65-2573-450E-9FEF-03ABF8DEC1EE}"/>
              </a:ext>
            </a:extLst>
          </p:cNvPr>
          <p:cNvSpPr txBox="1"/>
          <p:nvPr/>
        </p:nvSpPr>
        <p:spPr>
          <a:xfrm>
            <a:off x="8044640" y="124049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chemeClr val="bg2">
                    <a:lumMod val="50000"/>
                  </a:schemeClr>
                </a:solidFill>
              </a:rPr>
              <a:t>问题挑战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56013ED-99E4-464B-A0C3-F0ED4ECD7098}"/>
              </a:ext>
            </a:extLst>
          </p:cNvPr>
          <p:cNvSpPr txBox="1"/>
          <p:nvPr/>
        </p:nvSpPr>
        <p:spPr>
          <a:xfrm>
            <a:off x="8044640" y="220169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关键模块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16A9AA2-1D87-4819-92E2-7256C76EF9BE}"/>
              </a:ext>
            </a:extLst>
          </p:cNvPr>
          <p:cNvSpPr txBox="1"/>
          <p:nvPr/>
        </p:nvSpPr>
        <p:spPr>
          <a:xfrm>
            <a:off x="8072516" y="3192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环境搭建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6786998-9816-4668-A414-1A5A9B155034}"/>
              </a:ext>
            </a:extLst>
          </p:cNvPr>
          <p:cNvSpPr txBox="1"/>
          <p:nvPr/>
        </p:nvSpPr>
        <p:spPr>
          <a:xfrm>
            <a:off x="8044098" y="369012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实验测试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9DF113B-28D4-4E55-8650-5A667A24BE40}"/>
              </a:ext>
            </a:extLst>
          </p:cNvPr>
          <p:cNvSpPr txBox="1"/>
          <p:nvPr/>
        </p:nvSpPr>
        <p:spPr>
          <a:xfrm>
            <a:off x="8038587" y="418102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研究意义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F0FDA5A-913B-4D12-B10B-344A2EE00871}"/>
              </a:ext>
            </a:extLst>
          </p:cNvPr>
          <p:cNvSpPr txBox="1"/>
          <p:nvPr/>
        </p:nvSpPr>
        <p:spPr>
          <a:xfrm>
            <a:off x="8072516" y="267524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具体应用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D42147B-288A-4507-85B7-52CF6C067AD0}"/>
              </a:ext>
            </a:extLst>
          </p:cNvPr>
          <p:cNvSpPr txBox="1"/>
          <p:nvPr/>
        </p:nvSpPr>
        <p:spPr>
          <a:xfrm>
            <a:off x="8274467" y="25626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目录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EBA83E77-53A7-445F-8F93-74054DD338C4}"/>
              </a:ext>
            </a:extLst>
          </p:cNvPr>
          <p:cNvSpPr txBox="1"/>
          <p:nvPr/>
        </p:nvSpPr>
        <p:spPr>
          <a:xfrm>
            <a:off x="62992" y="190668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三大挑战</a:t>
            </a:r>
          </a:p>
        </p:txBody>
      </p:sp>
      <p:sp>
        <p:nvSpPr>
          <p:cNvPr id="19" name="左大括号 18">
            <a:extLst>
              <a:ext uri="{FF2B5EF4-FFF2-40B4-BE49-F238E27FC236}">
                <a16:creationId xmlns:a16="http://schemas.microsoft.com/office/drawing/2014/main" id="{E8A78F01-AE01-4CA7-8B76-7006BC8E0DE3}"/>
              </a:ext>
            </a:extLst>
          </p:cNvPr>
          <p:cNvSpPr/>
          <p:nvPr/>
        </p:nvSpPr>
        <p:spPr>
          <a:xfrm>
            <a:off x="1115616" y="1347614"/>
            <a:ext cx="216024" cy="1519873"/>
          </a:xfrm>
          <a:prstGeom prst="leftBrace">
            <a:avLst>
              <a:gd name="adj1" fmla="val 131919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84355B28-CA04-4061-B6BC-FBF3E28D900F}"/>
              </a:ext>
            </a:extLst>
          </p:cNvPr>
          <p:cNvSpPr txBox="1"/>
          <p:nvPr/>
        </p:nvSpPr>
        <p:spPr>
          <a:xfrm>
            <a:off x="1319617" y="1207822"/>
            <a:ext cx="1261884" cy="307777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计算资源有限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78FB28AD-880A-4C86-AE95-F832BD3758DF}"/>
              </a:ext>
            </a:extLst>
          </p:cNvPr>
          <p:cNvSpPr txBox="1"/>
          <p:nvPr/>
        </p:nvSpPr>
        <p:spPr>
          <a:xfrm>
            <a:off x="1331640" y="1931129"/>
            <a:ext cx="1261884" cy="307777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存储资源有限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5122A751-6F7E-44C6-A71D-26F5790B7B69}"/>
              </a:ext>
            </a:extLst>
          </p:cNvPr>
          <p:cNvSpPr txBox="1"/>
          <p:nvPr/>
        </p:nvSpPr>
        <p:spPr>
          <a:xfrm>
            <a:off x="1331640" y="2675247"/>
            <a:ext cx="1261884" cy="307777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通道带宽有限</a:t>
            </a:r>
          </a:p>
        </p:txBody>
      </p: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3BB2049A-2FE0-4F45-AF3D-8BA43AB059CA}"/>
              </a:ext>
            </a:extLst>
          </p:cNvPr>
          <p:cNvCxnSpPr>
            <a:cxnSpLocks/>
          </p:cNvCxnSpPr>
          <p:nvPr/>
        </p:nvCxnSpPr>
        <p:spPr>
          <a:xfrm>
            <a:off x="2843808" y="2085017"/>
            <a:ext cx="723355" cy="0"/>
          </a:xfrm>
          <a:prstGeom prst="straightConnector1">
            <a:avLst/>
          </a:prstGeom>
          <a:ln w="603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>
            <a:extLst>
              <a:ext uri="{FF2B5EF4-FFF2-40B4-BE49-F238E27FC236}">
                <a16:creationId xmlns:a16="http://schemas.microsoft.com/office/drawing/2014/main" id="{13F4AEDC-9664-4963-B404-8BE40EBFF25B}"/>
              </a:ext>
            </a:extLst>
          </p:cNvPr>
          <p:cNvSpPr txBox="1"/>
          <p:nvPr/>
        </p:nvSpPr>
        <p:spPr>
          <a:xfrm>
            <a:off x="3567163" y="1513603"/>
            <a:ext cx="4605237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latin typeface="-apple-system"/>
              </a:rPr>
              <a:t>·</a:t>
            </a:r>
            <a:r>
              <a:rPr lang="zh-CN" altLang="en-US" sz="1400" dirty="0">
                <a:latin typeface="-apple-system"/>
              </a:rPr>
              <a:t> </a:t>
            </a:r>
            <a:r>
              <a:rPr lang="zh-CN" altLang="en-US" sz="1400" b="0" i="0" dirty="0">
                <a:effectLst/>
                <a:latin typeface="-apple-system"/>
              </a:rPr>
              <a:t>每流水线阶段只允许极短时间（如</a:t>
            </a:r>
            <a:r>
              <a:rPr lang="en-US" altLang="zh-CN" sz="1400" b="0" i="0" dirty="0">
                <a:effectLst/>
                <a:latin typeface="-apple-system"/>
              </a:rPr>
              <a:t>80ns</a:t>
            </a:r>
            <a:r>
              <a:rPr lang="zh-CN" altLang="en-US" sz="1400" b="0" i="0" dirty="0">
                <a:effectLst/>
                <a:latin typeface="-apple-system"/>
              </a:rPr>
              <a:t>）包处理操作</a:t>
            </a:r>
            <a:endParaRPr lang="en-US" altLang="zh-CN" sz="1400" b="0" i="0" dirty="0">
              <a:effectLst/>
              <a:latin typeface="-apple-system"/>
            </a:endParaRPr>
          </a:p>
          <a:p>
            <a:endParaRPr lang="zh-CN" altLang="en-US" sz="1400" b="0" i="0" dirty="0">
              <a:effectLst/>
              <a:latin typeface="-apple-system"/>
            </a:endParaRPr>
          </a:p>
          <a:p>
            <a:r>
              <a:rPr lang="en-US" altLang="zh-CN" sz="1400" dirty="0">
                <a:latin typeface="-apple-system"/>
              </a:rPr>
              <a:t>·</a:t>
            </a:r>
            <a:r>
              <a:rPr lang="zh-CN" altLang="en-US" sz="1400" dirty="0">
                <a:latin typeface="-apple-system"/>
              </a:rPr>
              <a:t> </a:t>
            </a:r>
            <a:r>
              <a:rPr lang="zh-CN" altLang="en-US" sz="1400" b="0" i="0" dirty="0">
                <a:effectLst/>
                <a:latin typeface="-apple-system"/>
              </a:rPr>
              <a:t>每流水线阶段针对寄存器只</a:t>
            </a:r>
            <a:r>
              <a:rPr lang="zh-CN" altLang="en-US" sz="1400" dirty="0">
                <a:latin typeface="-apple-system"/>
              </a:rPr>
              <a:t>允许</a:t>
            </a:r>
            <a:r>
              <a:rPr lang="zh-CN" altLang="en-US" sz="1400" b="0" i="0" dirty="0">
                <a:effectLst/>
                <a:latin typeface="-apple-system"/>
              </a:rPr>
              <a:t>一次读</a:t>
            </a:r>
            <a:r>
              <a:rPr lang="en-US" altLang="zh-CN" sz="1400" dirty="0">
                <a:latin typeface="-apple-system"/>
              </a:rPr>
              <a:t>/</a:t>
            </a:r>
            <a:r>
              <a:rPr lang="zh-CN" altLang="en-US" sz="1400" b="0" i="0" dirty="0">
                <a:effectLst/>
                <a:latin typeface="-apple-system"/>
              </a:rPr>
              <a:t>修改</a:t>
            </a:r>
            <a:r>
              <a:rPr lang="en-US" altLang="zh-CN" sz="1400" dirty="0">
                <a:latin typeface="-apple-system"/>
              </a:rPr>
              <a:t>/</a:t>
            </a:r>
            <a:r>
              <a:rPr lang="zh-CN" altLang="en-US" sz="1400" b="0" i="0" dirty="0">
                <a:effectLst/>
                <a:latin typeface="-apple-system"/>
              </a:rPr>
              <a:t>写操作</a:t>
            </a:r>
            <a:endParaRPr lang="en-US" altLang="zh-CN" sz="1400" b="0" i="0" dirty="0">
              <a:effectLst/>
              <a:latin typeface="-apple-system"/>
            </a:endParaRPr>
          </a:p>
          <a:p>
            <a:endParaRPr lang="zh-CN" altLang="en-US" sz="1400" b="0" i="0" dirty="0">
              <a:effectLst/>
              <a:latin typeface="-apple-system"/>
            </a:endParaRPr>
          </a:p>
          <a:p>
            <a:r>
              <a:rPr lang="en-US" altLang="zh-CN" sz="1400" dirty="0">
                <a:latin typeface="-apple-system"/>
              </a:rPr>
              <a:t>·</a:t>
            </a:r>
            <a:r>
              <a:rPr lang="zh-CN" altLang="en-US" sz="1400" dirty="0">
                <a:latin typeface="-apple-system"/>
              </a:rPr>
              <a:t> </a:t>
            </a:r>
            <a:r>
              <a:rPr lang="zh-CN" altLang="en-US" sz="1400" b="0" i="0" dirty="0">
                <a:effectLst/>
                <a:latin typeface="-apple-system"/>
              </a:rPr>
              <a:t>每流水线阶段只配备少量有限内存</a:t>
            </a:r>
            <a:r>
              <a:rPr lang="zh-CN" altLang="en-US" sz="1400" dirty="0">
                <a:latin typeface="-apple-system"/>
              </a:rPr>
              <a:t>（如</a:t>
            </a:r>
            <a:r>
              <a:rPr lang="en-US" altLang="zh-CN" sz="1400" dirty="0">
                <a:latin typeface="-apple-system"/>
              </a:rPr>
              <a:t>O(10MB)</a:t>
            </a:r>
            <a:r>
              <a:rPr lang="zh-CN" altLang="en-US" sz="1400" dirty="0">
                <a:latin typeface="-apple-system"/>
              </a:rPr>
              <a:t> </a:t>
            </a:r>
            <a:r>
              <a:rPr lang="en-US" altLang="zh-CN" sz="1400" dirty="0">
                <a:latin typeface="-apple-system"/>
              </a:rPr>
              <a:t>SRAM</a:t>
            </a:r>
            <a:r>
              <a:rPr lang="zh-CN" altLang="en-US" sz="1400" dirty="0">
                <a:latin typeface="-apple-system"/>
              </a:rPr>
              <a:t>）</a:t>
            </a:r>
            <a:endParaRPr lang="zh-CN" altLang="en-US" sz="1400" dirty="0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91BF5C38-8E93-4D54-A53A-1050CF673704}"/>
              </a:ext>
            </a:extLst>
          </p:cNvPr>
          <p:cNvSpPr txBox="1"/>
          <p:nvPr/>
        </p:nvSpPr>
        <p:spPr>
          <a:xfrm>
            <a:off x="2411760" y="3404784"/>
            <a:ext cx="35958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latin typeface="+mn-ea"/>
              </a:rPr>
              <a:t>设计基于</a:t>
            </a:r>
            <a:r>
              <a:rPr lang="en-US" altLang="zh-CN" sz="1400" b="1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sketch</a:t>
            </a:r>
            <a:r>
              <a:rPr lang="zh-CN" altLang="en-US" sz="1400" dirty="0">
                <a:latin typeface="+mn-ea"/>
              </a:rPr>
              <a:t>的数据结构来压缩监控数据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23065413-1D1F-41A6-BF9F-6734DB271C77}"/>
              </a:ext>
            </a:extLst>
          </p:cNvPr>
          <p:cNvSpPr txBox="1"/>
          <p:nvPr/>
        </p:nvSpPr>
        <p:spPr>
          <a:xfrm>
            <a:off x="8044640" y="172201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整体架构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4733CEA-3D1E-42D2-AD0A-38BBF84335DB}"/>
              </a:ext>
            </a:extLst>
          </p:cNvPr>
          <p:cNvSpPr/>
          <p:nvPr/>
        </p:nvSpPr>
        <p:spPr>
          <a:xfrm>
            <a:off x="0" y="4959995"/>
            <a:ext cx="9144000" cy="183505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5343EAA7-CEF3-4589-BE69-026FC6C84442}"/>
              </a:ext>
            </a:extLst>
          </p:cNvPr>
          <p:cNvSpPr/>
          <p:nvPr/>
        </p:nvSpPr>
        <p:spPr>
          <a:xfrm>
            <a:off x="8072516" y="-722"/>
            <a:ext cx="1071484" cy="5143500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7C510A4C-EA69-41C5-BD96-C9173103D0A1}"/>
              </a:ext>
            </a:extLst>
          </p:cNvPr>
          <p:cNvSpPr txBox="1"/>
          <p:nvPr/>
        </p:nvSpPr>
        <p:spPr>
          <a:xfrm>
            <a:off x="2411760" y="3759853"/>
            <a:ext cx="4248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将检测</a:t>
            </a:r>
            <a:r>
              <a:rPr lang="zh-CN" altLang="en-US" sz="1400" b="0" i="0" dirty="0">
                <a:effectLst/>
                <a:latin typeface="Söhne"/>
              </a:rPr>
              <a:t>工作负载类型</a:t>
            </a:r>
            <a:r>
              <a:rPr lang="zh-CN" altLang="en-US" sz="1400" dirty="0"/>
              <a:t>抽象成</a:t>
            </a:r>
            <a:r>
              <a:rPr lang="zh-CN" altLang="en-US" sz="1400" b="1" dirty="0">
                <a:solidFill>
                  <a:schemeClr val="bg2">
                    <a:lumMod val="50000"/>
                  </a:schemeClr>
                </a:solidFill>
              </a:rPr>
              <a:t>任意类型键查询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88B9A58C-8971-47EE-A0C7-C241843E7114}"/>
              </a:ext>
            </a:extLst>
          </p:cNvPr>
          <p:cNvSpPr txBox="1"/>
          <p:nvPr/>
        </p:nvSpPr>
        <p:spPr>
          <a:xfrm>
            <a:off x="2411760" y="4114922"/>
            <a:ext cx="4248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提出一些</a:t>
            </a:r>
            <a:r>
              <a:rPr lang="zh-CN" altLang="en-US" sz="1400" b="1" dirty="0">
                <a:solidFill>
                  <a:schemeClr val="bg2">
                    <a:lumMod val="50000"/>
                  </a:schemeClr>
                </a:solidFill>
              </a:rPr>
              <a:t>硬件原语</a:t>
            </a:r>
            <a:r>
              <a:rPr lang="zh-CN" altLang="en-US" sz="1400" dirty="0"/>
              <a:t>进行整体性能资源的优化</a:t>
            </a:r>
            <a:endParaRPr lang="zh-CN" altLang="en-US" sz="1400" b="1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1460655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F7BDE6-70F1-4E54-A95B-4A5567F267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整体架构</a:t>
            </a:r>
          </a:p>
        </p:txBody>
      </p:sp>
      <p:sp>
        <p:nvSpPr>
          <p:cNvPr id="176" name="文本框 175">
            <a:extLst>
              <a:ext uri="{FF2B5EF4-FFF2-40B4-BE49-F238E27FC236}">
                <a16:creationId xmlns:a16="http://schemas.microsoft.com/office/drawing/2014/main" id="{E89441A3-0A62-4517-BAE0-0E039F6B8A0C}"/>
              </a:ext>
            </a:extLst>
          </p:cNvPr>
          <p:cNvSpPr txBox="1"/>
          <p:nvPr/>
        </p:nvSpPr>
        <p:spPr>
          <a:xfrm>
            <a:off x="8044640" y="75897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项目背景</a:t>
            </a:r>
          </a:p>
        </p:txBody>
      </p:sp>
      <p:sp>
        <p:nvSpPr>
          <p:cNvPr id="177" name="文本框 176">
            <a:extLst>
              <a:ext uri="{FF2B5EF4-FFF2-40B4-BE49-F238E27FC236}">
                <a16:creationId xmlns:a16="http://schemas.microsoft.com/office/drawing/2014/main" id="{54EA5745-6D22-4F68-8CE0-99A91DF474B9}"/>
              </a:ext>
            </a:extLst>
          </p:cNvPr>
          <p:cNvSpPr txBox="1"/>
          <p:nvPr/>
        </p:nvSpPr>
        <p:spPr>
          <a:xfrm>
            <a:off x="8044640" y="124049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问题挑战</a:t>
            </a:r>
          </a:p>
        </p:txBody>
      </p:sp>
      <p:sp>
        <p:nvSpPr>
          <p:cNvPr id="178" name="文本框 177">
            <a:extLst>
              <a:ext uri="{FF2B5EF4-FFF2-40B4-BE49-F238E27FC236}">
                <a16:creationId xmlns:a16="http://schemas.microsoft.com/office/drawing/2014/main" id="{C06DAE9C-17BA-44A3-BA82-CAB4D6FA7422}"/>
              </a:ext>
            </a:extLst>
          </p:cNvPr>
          <p:cNvSpPr txBox="1"/>
          <p:nvPr/>
        </p:nvSpPr>
        <p:spPr>
          <a:xfrm>
            <a:off x="8044640" y="172201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chemeClr val="bg2">
                    <a:lumMod val="50000"/>
                  </a:schemeClr>
                </a:solidFill>
              </a:rPr>
              <a:t>整体架构</a:t>
            </a:r>
          </a:p>
        </p:txBody>
      </p:sp>
      <p:sp>
        <p:nvSpPr>
          <p:cNvPr id="179" name="文本框 178">
            <a:extLst>
              <a:ext uri="{FF2B5EF4-FFF2-40B4-BE49-F238E27FC236}">
                <a16:creationId xmlns:a16="http://schemas.microsoft.com/office/drawing/2014/main" id="{4E5E6F3F-0144-4899-A20E-AC986FA75C77}"/>
              </a:ext>
            </a:extLst>
          </p:cNvPr>
          <p:cNvSpPr txBox="1"/>
          <p:nvPr/>
        </p:nvSpPr>
        <p:spPr>
          <a:xfrm>
            <a:off x="8044640" y="220169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关键模块</a:t>
            </a:r>
          </a:p>
        </p:txBody>
      </p:sp>
      <p:sp>
        <p:nvSpPr>
          <p:cNvPr id="180" name="文本框 179">
            <a:extLst>
              <a:ext uri="{FF2B5EF4-FFF2-40B4-BE49-F238E27FC236}">
                <a16:creationId xmlns:a16="http://schemas.microsoft.com/office/drawing/2014/main" id="{E6D38C86-FAF4-4C3B-9945-4AFDEE16B0F9}"/>
              </a:ext>
            </a:extLst>
          </p:cNvPr>
          <p:cNvSpPr txBox="1"/>
          <p:nvPr/>
        </p:nvSpPr>
        <p:spPr>
          <a:xfrm>
            <a:off x="8072516" y="3192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环境搭建</a:t>
            </a:r>
          </a:p>
        </p:txBody>
      </p:sp>
      <p:sp>
        <p:nvSpPr>
          <p:cNvPr id="181" name="文本框 180">
            <a:extLst>
              <a:ext uri="{FF2B5EF4-FFF2-40B4-BE49-F238E27FC236}">
                <a16:creationId xmlns:a16="http://schemas.microsoft.com/office/drawing/2014/main" id="{C402428B-2764-4B0D-82BF-15907B9F3775}"/>
              </a:ext>
            </a:extLst>
          </p:cNvPr>
          <p:cNvSpPr txBox="1"/>
          <p:nvPr/>
        </p:nvSpPr>
        <p:spPr>
          <a:xfrm>
            <a:off x="8044098" y="369012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实验测试</a:t>
            </a:r>
          </a:p>
        </p:txBody>
      </p:sp>
      <p:sp>
        <p:nvSpPr>
          <p:cNvPr id="182" name="文本框 181">
            <a:extLst>
              <a:ext uri="{FF2B5EF4-FFF2-40B4-BE49-F238E27FC236}">
                <a16:creationId xmlns:a16="http://schemas.microsoft.com/office/drawing/2014/main" id="{25ADF3E0-10E9-497C-A0EE-C230D0F4968D}"/>
              </a:ext>
            </a:extLst>
          </p:cNvPr>
          <p:cNvSpPr txBox="1"/>
          <p:nvPr/>
        </p:nvSpPr>
        <p:spPr>
          <a:xfrm>
            <a:off x="8038587" y="418102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研究意义</a:t>
            </a:r>
          </a:p>
        </p:txBody>
      </p:sp>
      <p:sp>
        <p:nvSpPr>
          <p:cNvPr id="183" name="文本框 182">
            <a:extLst>
              <a:ext uri="{FF2B5EF4-FFF2-40B4-BE49-F238E27FC236}">
                <a16:creationId xmlns:a16="http://schemas.microsoft.com/office/drawing/2014/main" id="{13F3D184-3E77-4C03-B667-F7A7F3149F5B}"/>
              </a:ext>
            </a:extLst>
          </p:cNvPr>
          <p:cNvSpPr txBox="1"/>
          <p:nvPr/>
        </p:nvSpPr>
        <p:spPr>
          <a:xfrm>
            <a:off x="8072516" y="267524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具体应用</a:t>
            </a:r>
          </a:p>
        </p:txBody>
      </p:sp>
      <p:sp>
        <p:nvSpPr>
          <p:cNvPr id="184" name="文本框 183">
            <a:extLst>
              <a:ext uri="{FF2B5EF4-FFF2-40B4-BE49-F238E27FC236}">
                <a16:creationId xmlns:a16="http://schemas.microsoft.com/office/drawing/2014/main" id="{D7CB9C15-BE46-4AF0-9991-2849D3011632}"/>
              </a:ext>
            </a:extLst>
          </p:cNvPr>
          <p:cNvSpPr txBox="1"/>
          <p:nvPr/>
        </p:nvSpPr>
        <p:spPr>
          <a:xfrm>
            <a:off x="8274467" y="25626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目录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460F3D7-407C-4A07-9C67-8308D97DD02C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157658" y="978285"/>
            <a:ext cx="5914858" cy="4151735"/>
          </a:xfrm>
          <a:prstGeom prst="rect">
            <a:avLst/>
          </a:prstGeom>
        </p:spPr>
      </p:pic>
      <p:sp>
        <p:nvSpPr>
          <p:cNvPr id="189" name="文本框 188">
            <a:extLst>
              <a:ext uri="{FF2B5EF4-FFF2-40B4-BE49-F238E27FC236}">
                <a16:creationId xmlns:a16="http://schemas.microsoft.com/office/drawing/2014/main" id="{DFE8B61E-30CF-4590-84F7-219FC927D355}"/>
              </a:ext>
            </a:extLst>
          </p:cNvPr>
          <p:cNvSpPr txBox="1"/>
          <p:nvPr/>
        </p:nvSpPr>
        <p:spPr>
          <a:xfrm>
            <a:off x="-18256" y="1118729"/>
            <a:ext cx="2771800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/>
              <a:t>四个模块：</a:t>
            </a:r>
            <a:endParaRPr lang="en-US" altLang="zh-CN" sz="1400" b="1" dirty="0"/>
          </a:p>
          <a:p>
            <a:endParaRPr lang="en-US" altLang="zh-CN" sz="1400" b="1" dirty="0"/>
          </a:p>
          <a:p>
            <a:r>
              <a:rPr lang="en-US" altLang="zh-CN" sz="1400" b="1" dirty="0">
                <a:solidFill>
                  <a:schemeClr val="bg2">
                    <a:lumMod val="50000"/>
                  </a:schemeClr>
                </a:solidFill>
              </a:rPr>
              <a:t>1.</a:t>
            </a:r>
            <a:r>
              <a:rPr lang="zh-CN" altLang="en-US" sz="1400" b="1" dirty="0">
                <a:solidFill>
                  <a:schemeClr val="bg2">
                    <a:lumMod val="50000"/>
                  </a:schemeClr>
                </a:solidFill>
              </a:rPr>
              <a:t>数据平面模块</a:t>
            </a:r>
            <a:endParaRPr lang="en-US" altLang="zh-CN" sz="1400" b="1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zh-CN" altLang="en-US" sz="1400" dirty="0"/>
              <a:t>收集数据</a:t>
            </a:r>
            <a:r>
              <a:rPr lang="en-US" altLang="zh-CN" sz="1400" dirty="0"/>
              <a:t>           </a:t>
            </a:r>
            <a:r>
              <a:rPr lang="zh-CN" altLang="en-US" sz="1400" dirty="0"/>
              <a:t>核心处理</a:t>
            </a:r>
            <a:endParaRPr lang="en-US" altLang="zh-CN" sz="1400" dirty="0"/>
          </a:p>
          <a:p>
            <a:endParaRPr lang="en-US" altLang="zh-CN" sz="1400" b="1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altLang="zh-CN" sz="1400" b="1" dirty="0">
                <a:solidFill>
                  <a:schemeClr val="bg2">
                    <a:lumMod val="50000"/>
                  </a:schemeClr>
                </a:solidFill>
              </a:rPr>
              <a:t>2.</a:t>
            </a:r>
            <a:r>
              <a:rPr lang="zh-CN" altLang="en-US" sz="1400" b="1" dirty="0">
                <a:solidFill>
                  <a:schemeClr val="bg2">
                    <a:lumMod val="50000"/>
                  </a:schemeClr>
                </a:solidFill>
              </a:rPr>
              <a:t>核心算法模块</a:t>
            </a:r>
            <a:endParaRPr lang="en-US" altLang="zh-CN" sz="1400" b="1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zh-CN" altLang="en-US" sz="1400" dirty="0"/>
              <a:t>聚合数据           存储数据</a:t>
            </a:r>
            <a:endParaRPr lang="en-US" altLang="zh-CN" sz="1400" dirty="0"/>
          </a:p>
          <a:p>
            <a:endParaRPr lang="en-US" altLang="zh-CN" sz="1400" b="1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altLang="zh-CN" sz="1400" b="1" dirty="0">
                <a:solidFill>
                  <a:schemeClr val="bg2">
                    <a:lumMod val="50000"/>
                  </a:schemeClr>
                </a:solidFill>
              </a:rPr>
              <a:t>3.</a:t>
            </a:r>
            <a:r>
              <a:rPr lang="zh-CN" altLang="en-US" sz="1400" b="1" dirty="0">
                <a:solidFill>
                  <a:schemeClr val="bg2">
                    <a:lumMod val="50000"/>
                  </a:schemeClr>
                </a:solidFill>
              </a:rPr>
              <a:t>控制平面模块</a:t>
            </a:r>
            <a:endParaRPr lang="en-US" altLang="zh-CN" sz="1400" b="1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zh-CN" altLang="en-US" sz="1400" dirty="0"/>
              <a:t>请求查询           进行检索</a:t>
            </a:r>
            <a:endParaRPr lang="en-US" altLang="zh-CN" sz="1400" dirty="0"/>
          </a:p>
          <a:p>
            <a:endParaRPr lang="en-US" altLang="zh-CN" sz="1400" b="1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altLang="zh-CN" sz="1400" b="1" dirty="0">
                <a:solidFill>
                  <a:schemeClr val="bg2">
                    <a:lumMod val="50000"/>
                  </a:schemeClr>
                </a:solidFill>
              </a:rPr>
              <a:t>4.</a:t>
            </a:r>
            <a:r>
              <a:rPr lang="zh-CN" altLang="en-US" sz="1400" b="1" dirty="0">
                <a:solidFill>
                  <a:schemeClr val="bg2">
                    <a:lumMod val="50000"/>
                  </a:schemeClr>
                </a:solidFill>
              </a:rPr>
              <a:t>多功能热点查询模块</a:t>
            </a:r>
            <a:endParaRPr lang="en-US" altLang="zh-CN" sz="1400" b="1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zh-CN" altLang="en-US" sz="1400" dirty="0"/>
              <a:t>代码查询           发送请求</a:t>
            </a:r>
            <a:endParaRPr lang="en-US" altLang="zh-CN" sz="1400" dirty="0"/>
          </a:p>
        </p:txBody>
      </p:sp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427AF0F9-B3C0-4AB2-B581-20725CAF9B64}"/>
              </a:ext>
            </a:extLst>
          </p:cNvPr>
          <p:cNvCxnSpPr/>
          <p:nvPr/>
        </p:nvCxnSpPr>
        <p:spPr>
          <a:xfrm>
            <a:off x="805887" y="1923678"/>
            <a:ext cx="3600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EF41F58C-E8EC-4379-9DA5-BF8ED7C3B13C}"/>
              </a:ext>
            </a:extLst>
          </p:cNvPr>
          <p:cNvCxnSpPr>
            <a:cxnSpLocks/>
          </p:cNvCxnSpPr>
          <p:nvPr/>
        </p:nvCxnSpPr>
        <p:spPr>
          <a:xfrm>
            <a:off x="805887" y="2571028"/>
            <a:ext cx="3600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EB71700D-B1B1-4895-8C03-B3AABFE24F37}"/>
              </a:ext>
            </a:extLst>
          </p:cNvPr>
          <p:cNvCxnSpPr/>
          <p:nvPr/>
        </p:nvCxnSpPr>
        <p:spPr>
          <a:xfrm>
            <a:off x="805887" y="3192768"/>
            <a:ext cx="3600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F39545EB-2438-4BDC-B513-89E979D12337}"/>
              </a:ext>
            </a:extLst>
          </p:cNvPr>
          <p:cNvCxnSpPr/>
          <p:nvPr/>
        </p:nvCxnSpPr>
        <p:spPr>
          <a:xfrm>
            <a:off x="805887" y="3867894"/>
            <a:ext cx="3600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矩形 18">
            <a:extLst>
              <a:ext uri="{FF2B5EF4-FFF2-40B4-BE49-F238E27FC236}">
                <a16:creationId xmlns:a16="http://schemas.microsoft.com/office/drawing/2014/main" id="{4EBE6CC4-C6EA-43BE-8B0E-0CA5EA853B43}"/>
              </a:ext>
            </a:extLst>
          </p:cNvPr>
          <p:cNvSpPr/>
          <p:nvPr/>
        </p:nvSpPr>
        <p:spPr>
          <a:xfrm>
            <a:off x="8072516" y="-722"/>
            <a:ext cx="1071484" cy="5143500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4916381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BC5AD35F-9498-4C06-9DA1-7AD8DDDF23CD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06732" y="721190"/>
            <a:ext cx="4968552" cy="3829166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1C5A15D7-1ACB-4786-A433-2B44487E4B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数据平面模块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DAE0B39D-2AFC-475A-8CFD-CB659BFA8998}"/>
              </a:ext>
            </a:extLst>
          </p:cNvPr>
          <p:cNvSpPr txBox="1"/>
          <p:nvPr/>
        </p:nvSpPr>
        <p:spPr>
          <a:xfrm>
            <a:off x="8044640" y="75897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项目背景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CEF1C87B-7D01-4437-B86F-41FCF5E5A6E7}"/>
              </a:ext>
            </a:extLst>
          </p:cNvPr>
          <p:cNvSpPr txBox="1"/>
          <p:nvPr/>
        </p:nvSpPr>
        <p:spPr>
          <a:xfrm>
            <a:off x="8044640" y="124049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问题挑战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00C7DACD-8298-4F0F-B668-B36A709F35A3}"/>
              </a:ext>
            </a:extLst>
          </p:cNvPr>
          <p:cNvSpPr txBox="1"/>
          <p:nvPr/>
        </p:nvSpPr>
        <p:spPr>
          <a:xfrm>
            <a:off x="8044640" y="220169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chemeClr val="bg2">
                    <a:lumMod val="50000"/>
                  </a:schemeClr>
                </a:solidFill>
              </a:rPr>
              <a:t>关键模块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694CED47-159C-40A6-9ECE-8FC6A7522870}"/>
              </a:ext>
            </a:extLst>
          </p:cNvPr>
          <p:cNvSpPr txBox="1"/>
          <p:nvPr/>
        </p:nvSpPr>
        <p:spPr>
          <a:xfrm>
            <a:off x="8072516" y="3192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环境搭建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E872B4F2-ABEC-4B54-AB28-1CDB2D2A1C16}"/>
              </a:ext>
            </a:extLst>
          </p:cNvPr>
          <p:cNvSpPr txBox="1"/>
          <p:nvPr/>
        </p:nvSpPr>
        <p:spPr>
          <a:xfrm>
            <a:off x="8044098" y="369012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实验测试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2A56779D-99CC-480B-A94C-DADA2231666E}"/>
              </a:ext>
            </a:extLst>
          </p:cNvPr>
          <p:cNvSpPr txBox="1"/>
          <p:nvPr/>
        </p:nvSpPr>
        <p:spPr>
          <a:xfrm>
            <a:off x="8038587" y="418102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研究意义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A9946C70-9884-46D1-86BB-354C24B42E0F}"/>
              </a:ext>
            </a:extLst>
          </p:cNvPr>
          <p:cNvSpPr txBox="1"/>
          <p:nvPr/>
        </p:nvSpPr>
        <p:spPr>
          <a:xfrm>
            <a:off x="8072516" y="267524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具体应用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7D43EBFD-38E3-4DA1-B485-8A72EEE926F0}"/>
              </a:ext>
            </a:extLst>
          </p:cNvPr>
          <p:cNvSpPr txBox="1"/>
          <p:nvPr/>
        </p:nvSpPr>
        <p:spPr>
          <a:xfrm>
            <a:off x="8274467" y="25626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目录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563BD072-EB89-4C57-93A0-D0956A054B72}"/>
              </a:ext>
            </a:extLst>
          </p:cNvPr>
          <p:cNvSpPr txBox="1"/>
          <p:nvPr/>
        </p:nvSpPr>
        <p:spPr>
          <a:xfrm>
            <a:off x="8044640" y="172201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整体架构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AF30B9DA-C3EC-46B2-A435-F71168DB80AF}"/>
              </a:ext>
            </a:extLst>
          </p:cNvPr>
          <p:cNvSpPr/>
          <p:nvPr/>
        </p:nvSpPr>
        <p:spPr>
          <a:xfrm>
            <a:off x="8072516" y="-722"/>
            <a:ext cx="1071484" cy="5143500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6" name="图示 5">
            <a:extLst>
              <a:ext uri="{FF2B5EF4-FFF2-40B4-BE49-F238E27FC236}">
                <a16:creationId xmlns:a16="http://schemas.microsoft.com/office/drawing/2014/main" id="{4DF10548-266F-4574-A334-1C268AEC2C4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00682915"/>
              </p:ext>
            </p:extLst>
          </p:nvPr>
        </p:nvGraphicFramePr>
        <p:xfrm>
          <a:off x="259667" y="1609826"/>
          <a:ext cx="2189406" cy="23042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235315849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F5B9A0-1032-44D9-9E21-E8D17E401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核心算法模块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AAB45DEC-6C8F-4BD9-BF9B-31DC547CBECA}"/>
              </a:ext>
            </a:extLst>
          </p:cNvPr>
          <p:cNvSpPr txBox="1"/>
          <p:nvPr/>
        </p:nvSpPr>
        <p:spPr>
          <a:xfrm>
            <a:off x="8044640" y="75897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项目背景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8A5B79B1-91AA-44A0-9A1D-AFC7CB2ACE32}"/>
              </a:ext>
            </a:extLst>
          </p:cNvPr>
          <p:cNvSpPr txBox="1"/>
          <p:nvPr/>
        </p:nvSpPr>
        <p:spPr>
          <a:xfrm>
            <a:off x="8044640" y="124049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问题挑战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16C126D1-8707-4AB3-89CA-CF602B150410}"/>
              </a:ext>
            </a:extLst>
          </p:cNvPr>
          <p:cNvSpPr txBox="1"/>
          <p:nvPr/>
        </p:nvSpPr>
        <p:spPr>
          <a:xfrm>
            <a:off x="8044640" y="220169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chemeClr val="bg2">
                    <a:lumMod val="50000"/>
                  </a:schemeClr>
                </a:solidFill>
              </a:rPr>
              <a:t>关键模块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2FD36764-5F09-4F77-A15F-1F60E8C98C86}"/>
              </a:ext>
            </a:extLst>
          </p:cNvPr>
          <p:cNvSpPr txBox="1"/>
          <p:nvPr/>
        </p:nvSpPr>
        <p:spPr>
          <a:xfrm>
            <a:off x="8072516" y="3192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环境搭建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3BA2E5C6-4359-4BFE-A5E4-4C5BAED3BB35}"/>
              </a:ext>
            </a:extLst>
          </p:cNvPr>
          <p:cNvSpPr txBox="1"/>
          <p:nvPr/>
        </p:nvSpPr>
        <p:spPr>
          <a:xfrm>
            <a:off x="8044098" y="369012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实验测试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DB20689A-E34E-41C1-9540-1EE784654933}"/>
              </a:ext>
            </a:extLst>
          </p:cNvPr>
          <p:cNvSpPr txBox="1"/>
          <p:nvPr/>
        </p:nvSpPr>
        <p:spPr>
          <a:xfrm>
            <a:off x="8038587" y="418102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研究意义</a:t>
            </a: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4F9C3B4C-9860-4082-8787-3071A5C5302D}"/>
              </a:ext>
            </a:extLst>
          </p:cNvPr>
          <p:cNvSpPr txBox="1"/>
          <p:nvPr/>
        </p:nvSpPr>
        <p:spPr>
          <a:xfrm>
            <a:off x="8072516" y="267524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具体应用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FAE3A9F0-E366-478E-8F87-97A7328FD1A4}"/>
              </a:ext>
            </a:extLst>
          </p:cNvPr>
          <p:cNvSpPr txBox="1"/>
          <p:nvPr/>
        </p:nvSpPr>
        <p:spPr>
          <a:xfrm>
            <a:off x="8274467" y="25626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目录</a:t>
            </a: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ACC6279D-6748-4C60-9097-4AD16BC3B231}"/>
              </a:ext>
            </a:extLst>
          </p:cNvPr>
          <p:cNvSpPr txBox="1"/>
          <p:nvPr/>
        </p:nvSpPr>
        <p:spPr>
          <a:xfrm>
            <a:off x="8044640" y="172201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整体架构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24D2610-ABE9-436C-B75F-DB533BBC9674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9512" y="1970987"/>
            <a:ext cx="7801957" cy="2927621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412CB158-F9EC-4AC7-B577-7ED70D43FB50}"/>
              </a:ext>
            </a:extLst>
          </p:cNvPr>
          <p:cNvSpPr/>
          <p:nvPr/>
        </p:nvSpPr>
        <p:spPr>
          <a:xfrm>
            <a:off x="8072516" y="-722"/>
            <a:ext cx="1071484" cy="5143500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4" name="图示 3">
            <a:extLst>
              <a:ext uri="{FF2B5EF4-FFF2-40B4-BE49-F238E27FC236}">
                <a16:creationId xmlns:a16="http://schemas.microsoft.com/office/drawing/2014/main" id="{FF253928-2B7A-415A-99AC-7FC04FF3C10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30211638"/>
              </p:ext>
            </p:extLst>
          </p:nvPr>
        </p:nvGraphicFramePr>
        <p:xfrm>
          <a:off x="1163960" y="771550"/>
          <a:ext cx="6144344" cy="7328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文本框 4">
            <a:extLst>
              <a:ext uri="{FF2B5EF4-FFF2-40B4-BE49-F238E27FC236}">
                <a16:creationId xmlns:a16="http://schemas.microsoft.com/office/drawing/2014/main" id="{8B8654AB-5CCD-4F1B-A785-1E215C7B367C}"/>
              </a:ext>
            </a:extLst>
          </p:cNvPr>
          <p:cNvSpPr txBox="1"/>
          <p:nvPr/>
        </p:nvSpPr>
        <p:spPr>
          <a:xfrm>
            <a:off x="1573324" y="1687909"/>
            <a:ext cx="45108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+mn-ea"/>
              </a:rPr>
              <a:t>利用</a:t>
            </a:r>
            <a:r>
              <a:rPr lang="zh-CN" altLang="en-US" sz="1400" b="1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随机方差最小化</a:t>
            </a:r>
            <a:r>
              <a:rPr lang="zh-CN" altLang="en-US" sz="1400" dirty="0">
                <a:latin typeface="+mn-ea"/>
              </a:rPr>
              <a:t>理论，实现了多类型负载感知</a:t>
            </a:r>
          </a:p>
        </p:txBody>
      </p:sp>
    </p:spTree>
    <p:extLst>
      <p:ext uri="{BB962C8B-B14F-4D97-AF65-F5344CB8AC3E}">
        <p14:creationId xmlns:p14="http://schemas.microsoft.com/office/powerpoint/2010/main" val="1213952353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CDD37DE-A63E-47E3-826C-77C593E53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控制平面模块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502084C-2C9C-4108-8E39-A0E54644845E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661588" y="1281655"/>
            <a:ext cx="5472608" cy="3046786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2C0B30FB-C87D-4083-8A0C-3B698659BDFD}"/>
              </a:ext>
            </a:extLst>
          </p:cNvPr>
          <p:cNvSpPr txBox="1"/>
          <p:nvPr/>
        </p:nvSpPr>
        <p:spPr>
          <a:xfrm>
            <a:off x="8044640" y="75897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项目背景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6BE935AA-AAB7-4EEC-B03B-59A27E145DE3}"/>
              </a:ext>
            </a:extLst>
          </p:cNvPr>
          <p:cNvSpPr txBox="1"/>
          <p:nvPr/>
        </p:nvSpPr>
        <p:spPr>
          <a:xfrm>
            <a:off x="8044640" y="124049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问题挑战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B1906727-0B2C-4F16-8DC3-6EF91DC8072F}"/>
              </a:ext>
            </a:extLst>
          </p:cNvPr>
          <p:cNvSpPr txBox="1"/>
          <p:nvPr/>
        </p:nvSpPr>
        <p:spPr>
          <a:xfrm>
            <a:off x="8044640" y="220169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chemeClr val="bg2">
                    <a:lumMod val="50000"/>
                  </a:schemeClr>
                </a:solidFill>
              </a:rPr>
              <a:t>关键模块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EB81C0A9-6689-4E1D-9847-4EA565B04CA9}"/>
              </a:ext>
            </a:extLst>
          </p:cNvPr>
          <p:cNvSpPr txBox="1"/>
          <p:nvPr/>
        </p:nvSpPr>
        <p:spPr>
          <a:xfrm>
            <a:off x="8072516" y="3192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环境搭建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18A785C4-7981-4E2A-8E1D-B019F34859B5}"/>
              </a:ext>
            </a:extLst>
          </p:cNvPr>
          <p:cNvSpPr txBox="1"/>
          <p:nvPr/>
        </p:nvSpPr>
        <p:spPr>
          <a:xfrm>
            <a:off x="8044098" y="369012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实验测试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B0773DA3-1E9C-4E40-8861-52AD7656420D}"/>
              </a:ext>
            </a:extLst>
          </p:cNvPr>
          <p:cNvSpPr txBox="1"/>
          <p:nvPr/>
        </p:nvSpPr>
        <p:spPr>
          <a:xfrm>
            <a:off x="8038587" y="418102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研究意义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5F3D50BF-A323-40B6-AEB2-5BDDDA2E461E}"/>
              </a:ext>
            </a:extLst>
          </p:cNvPr>
          <p:cNvSpPr txBox="1"/>
          <p:nvPr/>
        </p:nvSpPr>
        <p:spPr>
          <a:xfrm>
            <a:off x="8072516" y="267524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具体应用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6396CF30-DADB-4377-9805-45616E2EA4B5}"/>
              </a:ext>
            </a:extLst>
          </p:cNvPr>
          <p:cNvSpPr txBox="1"/>
          <p:nvPr/>
        </p:nvSpPr>
        <p:spPr>
          <a:xfrm>
            <a:off x="8274467" y="25626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目录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A859E784-F7BC-4AB0-B64C-096DF799B74B}"/>
              </a:ext>
            </a:extLst>
          </p:cNvPr>
          <p:cNvSpPr txBox="1"/>
          <p:nvPr/>
        </p:nvSpPr>
        <p:spPr>
          <a:xfrm>
            <a:off x="8044640" y="172201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整体架构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2139A8A6-5047-4178-B591-3A049411328E}"/>
              </a:ext>
            </a:extLst>
          </p:cNvPr>
          <p:cNvSpPr/>
          <p:nvPr/>
        </p:nvSpPr>
        <p:spPr>
          <a:xfrm>
            <a:off x="8072516" y="-722"/>
            <a:ext cx="1071484" cy="5143500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22" name="图示 21">
            <a:extLst>
              <a:ext uri="{FF2B5EF4-FFF2-40B4-BE49-F238E27FC236}">
                <a16:creationId xmlns:a16="http://schemas.microsoft.com/office/drawing/2014/main" id="{7300260A-81C4-4956-A6DE-D1CCB1A1BB8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38654775"/>
              </p:ext>
            </p:extLst>
          </p:nvPr>
        </p:nvGraphicFramePr>
        <p:xfrm>
          <a:off x="259667" y="1609826"/>
          <a:ext cx="2189406" cy="23042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508799283"/>
      </p:ext>
    </p:extLst>
  </p:cSld>
  <p:clrMapOvr>
    <a:masterClrMapping/>
  </p:clrMapOvr>
  <p:transition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OTHERS"/>
  <p:tag name="ID" val="55351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OTHERS"/>
  <p:tag name="ID" val="553512"/>
</p:tagLst>
</file>

<file path=ppt/theme/theme1.xml><?xml version="1.0" encoding="utf-8"?>
<a:theme xmlns:a="http://schemas.openxmlformats.org/drawingml/2006/main" name="第一PPT，www.1ppt.com">
  <a:themeElements>
    <a:clrScheme name="自定义 972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2C9AB1"/>
      </a:accent1>
      <a:accent2>
        <a:srgbClr val="7FB265"/>
      </a:accent2>
      <a:accent3>
        <a:srgbClr val="2C9AB1"/>
      </a:accent3>
      <a:accent4>
        <a:srgbClr val="7FB265"/>
      </a:accent4>
      <a:accent5>
        <a:srgbClr val="2C9AB1"/>
      </a:accent5>
      <a:accent6>
        <a:srgbClr val="7FB265"/>
      </a:accent6>
      <a:hlink>
        <a:srgbClr val="E2D700"/>
      </a:hlink>
      <a:folHlink>
        <a:srgbClr val="85DFD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11418</TotalTime>
  <Words>1043</Words>
  <Application>Microsoft Office PowerPoint</Application>
  <PresentationFormat>全屏显示(16:9)</PresentationFormat>
  <Paragraphs>308</Paragraphs>
  <Slides>18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7" baseType="lpstr">
      <vt:lpstr>-apple-system</vt:lpstr>
      <vt:lpstr>Söhne</vt:lpstr>
      <vt:lpstr>等线</vt:lpstr>
      <vt:lpstr>黑体</vt:lpstr>
      <vt:lpstr>宋体</vt:lpstr>
      <vt:lpstr>微软雅黑</vt:lpstr>
      <vt:lpstr>Arial</vt:lpstr>
      <vt:lpstr>Calibri</vt:lpstr>
      <vt:lpstr>第一PPT，www.1ppt.com</vt:lpstr>
      <vt:lpstr>PowerPoint 演示文稿</vt:lpstr>
      <vt:lpstr>PowerPoint 演示文稿</vt:lpstr>
      <vt:lpstr>项目背景</vt:lpstr>
      <vt:lpstr>问题挑战</vt:lpstr>
      <vt:lpstr>问题挑战</vt:lpstr>
      <vt:lpstr>整体架构</vt:lpstr>
      <vt:lpstr>数据平面模块</vt:lpstr>
      <vt:lpstr>核心算法模块</vt:lpstr>
      <vt:lpstr>控制平面模块</vt:lpstr>
      <vt:lpstr>多功能热点查询模块</vt:lpstr>
      <vt:lpstr>具体应用</vt:lpstr>
      <vt:lpstr>环境搭建</vt:lpstr>
      <vt:lpstr>实验测试</vt:lpstr>
      <vt:lpstr>实验测试</vt:lpstr>
      <vt:lpstr>PowerPoint 演示文稿</vt:lpstr>
      <vt:lpstr>实验测试</vt:lpstr>
      <vt:lpstr>研究意义</vt:lpstr>
      <vt:lpstr>PowerPoint 演示文稿</vt:lpstr>
    </vt:vector>
  </TitlesOfParts>
  <Company>第一PPT，www.1ppt.com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工作总结汇报</dc:title>
  <dc:creator>第一PPT</dc:creator>
  <cp:keywords>www.1ppt.com</cp:keywords>
  <dc:description>www.1ppt.com</dc:description>
  <cp:lastModifiedBy>祖 敬涵</cp:lastModifiedBy>
  <cp:revision>617</cp:revision>
  <dcterms:created xsi:type="dcterms:W3CDTF">2014-11-09T01:07:00Z</dcterms:created>
  <dcterms:modified xsi:type="dcterms:W3CDTF">2023-09-09T10:55:31Z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2052-11.1.0.10314</vt:lpwstr>
  </property>
</Properties>
</file>